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Lst>
  <p:sldIdLst>
    <p:sldId id="257" r:id="rId5"/>
    <p:sldId id="441" r:id="rId6"/>
    <p:sldId id="443" r:id="rId7"/>
    <p:sldId id="448" r:id="rId8"/>
    <p:sldId id="459" r:id="rId9"/>
    <p:sldId id="444" r:id="rId10"/>
    <p:sldId id="460" r:id="rId11"/>
    <p:sldId id="446" r:id="rId12"/>
    <p:sldId id="450" r:id="rId13"/>
    <p:sldId id="451" r:id="rId14"/>
    <p:sldId id="458" r:id="rId15"/>
    <p:sldId id="457" r:id="rId16"/>
    <p:sldId id="474" r:id="rId17"/>
    <p:sldId id="471" r:id="rId18"/>
    <p:sldId id="452" r:id="rId19"/>
    <p:sldId id="468" r:id="rId20"/>
    <p:sldId id="470" r:id="rId21"/>
    <p:sldId id="455" r:id="rId22"/>
    <p:sldId id="467" r:id="rId23"/>
    <p:sldId id="469" r:id="rId24"/>
    <p:sldId id="462" r:id="rId25"/>
    <p:sldId id="466" r:id="rId26"/>
    <p:sldId id="400" r:id="rId2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6D0"/>
    <a:srgbClr val="4FC9DD"/>
    <a:srgbClr val="63B7C3"/>
    <a:srgbClr val="2198AA"/>
    <a:srgbClr val="1B7D8D"/>
    <a:srgbClr val="F0F0F0"/>
    <a:srgbClr val="A9D7DE"/>
    <a:srgbClr val="99ADC7"/>
    <a:srgbClr val="ED940E"/>
    <a:srgbClr val="F5DA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5C81F-983F-5559-7408-E3FB852B5383}" v="19" dt="2024-08-13T21:45:17.86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9" autoAdjust="0"/>
    <p:restoredTop sz="94061" autoAdjust="0"/>
  </p:normalViewPr>
  <p:slideViewPr>
    <p:cSldViewPr snapToGrid="0">
      <p:cViewPr varScale="1">
        <p:scale>
          <a:sx n="66" d="100"/>
          <a:sy n="66" d="100"/>
        </p:scale>
        <p:origin x="2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hian Steven Lesmes Piñeres" userId="S::cristhianlesmes@presidencia.gov.co::e5e3dd15-69e6-4f0c-982d-ea48c6e98c58" providerId="AD" clId="Web-{2385C81F-983F-5559-7408-E3FB852B5383}"/>
    <pc:docChg chg="modSld">
      <pc:chgData name="Cristhian Steven Lesmes Piñeres" userId="S::cristhianlesmes@presidencia.gov.co::e5e3dd15-69e6-4f0c-982d-ea48c6e98c58" providerId="AD" clId="Web-{2385C81F-983F-5559-7408-E3FB852B5383}" dt="2024-08-13T21:45:17.860" v="11"/>
      <pc:docMkLst>
        <pc:docMk/>
      </pc:docMkLst>
      <pc:sldChg chg="delSp modSp">
        <pc:chgData name="Cristhian Steven Lesmes Piñeres" userId="S::cristhianlesmes@presidencia.gov.co::e5e3dd15-69e6-4f0c-982d-ea48c6e98c58" providerId="AD" clId="Web-{2385C81F-983F-5559-7408-E3FB852B5383}" dt="2024-08-13T21:45:17.860" v="11"/>
        <pc:sldMkLst>
          <pc:docMk/>
          <pc:sldMk cId="3073463864" sldId="443"/>
        </pc:sldMkLst>
        <pc:spChg chg="del mod">
          <ac:chgData name="Cristhian Steven Lesmes Piñeres" userId="S::cristhianlesmes@presidencia.gov.co::e5e3dd15-69e6-4f0c-982d-ea48c6e98c58" providerId="AD" clId="Web-{2385C81F-983F-5559-7408-E3FB852B5383}" dt="2024-08-13T21:45:14.375" v="10"/>
          <ac:spMkLst>
            <pc:docMk/>
            <pc:sldMk cId="3073463864" sldId="443"/>
            <ac:spMk id="538" creationId="{6476DC9E-F49C-222F-028C-0A2D15B023C2}"/>
          </ac:spMkLst>
        </pc:spChg>
        <pc:spChg chg="mod">
          <ac:chgData name="Cristhian Steven Lesmes Piñeres" userId="S::cristhianlesmes@presidencia.gov.co::e5e3dd15-69e6-4f0c-982d-ea48c6e98c58" providerId="AD" clId="Web-{2385C81F-983F-5559-7408-E3FB852B5383}" dt="2024-08-13T21:44:37.249" v="6" actId="1076"/>
          <ac:spMkLst>
            <pc:docMk/>
            <pc:sldMk cId="3073463864" sldId="443"/>
            <ac:spMk id="539" creationId="{5FFA1709-7361-8A4F-81E9-A917151C913F}"/>
          </ac:spMkLst>
        </pc:spChg>
        <pc:spChg chg="del">
          <ac:chgData name="Cristhian Steven Lesmes Piñeres" userId="S::cristhianlesmes@presidencia.gov.co::e5e3dd15-69e6-4f0c-982d-ea48c6e98c58" providerId="AD" clId="Web-{2385C81F-983F-5559-7408-E3FB852B5383}" dt="2024-08-13T21:45:09.969" v="8"/>
          <ac:spMkLst>
            <pc:docMk/>
            <pc:sldMk cId="3073463864" sldId="443"/>
            <ac:spMk id="546" creationId="{0CA4F0B8-8360-0FAF-F6D5-C2D5FCCC9466}"/>
          </ac:spMkLst>
        </pc:spChg>
        <pc:spChg chg="mod">
          <ac:chgData name="Cristhian Steven Lesmes Piñeres" userId="S::cristhianlesmes@presidencia.gov.co::e5e3dd15-69e6-4f0c-982d-ea48c6e98c58" providerId="AD" clId="Web-{2385C81F-983F-5559-7408-E3FB852B5383}" dt="2024-08-13T21:44:32.093" v="5" actId="14100"/>
          <ac:spMkLst>
            <pc:docMk/>
            <pc:sldMk cId="3073463864" sldId="443"/>
            <ac:spMk id="547" creationId="{92C90263-B623-3E40-06E7-0C5C58CF43FC}"/>
          </ac:spMkLst>
        </pc:spChg>
        <pc:spChg chg="del">
          <ac:chgData name="Cristhian Steven Lesmes Piñeres" userId="S::cristhianlesmes@presidencia.gov.co::e5e3dd15-69e6-4f0c-982d-ea48c6e98c58" providerId="AD" clId="Web-{2385C81F-983F-5559-7408-E3FB852B5383}" dt="2024-08-13T21:45:07.172" v="7"/>
          <ac:spMkLst>
            <pc:docMk/>
            <pc:sldMk cId="3073463864" sldId="443"/>
            <ac:spMk id="549" creationId="{95BB9E92-119F-2E10-976C-4AA7E6252356}"/>
          </ac:spMkLst>
        </pc:spChg>
        <pc:cxnChg chg="del">
          <ac:chgData name="Cristhian Steven Lesmes Piñeres" userId="S::cristhianlesmes@presidencia.gov.co::e5e3dd15-69e6-4f0c-982d-ea48c6e98c58" providerId="AD" clId="Web-{2385C81F-983F-5559-7408-E3FB852B5383}" dt="2024-08-13T21:45:17.860" v="11"/>
          <ac:cxnSpMkLst>
            <pc:docMk/>
            <pc:sldMk cId="3073463864" sldId="443"/>
            <ac:cxnSpMk id="552" creationId="{ACD21EC1-9618-0292-086F-D9192439C871}"/>
          </ac:cxnSpMkLst>
        </pc:cxnChg>
      </pc:sldChg>
    </pc:docChg>
  </pc:docChgLst>
  <pc:docChgLst>
    <pc:chgData name="German Leonardo Rodríguez Galeano" userId="S::germanrodriguez@presidencia.gov.co::5b6be96d-a680-46b8-88ff-efa40846ed19" providerId="AD" clId="Web-{4C1C66EB-A259-3E3E-B784-5C465A6F1A32}"/>
    <pc:docChg chg="modSld">
      <pc:chgData name="German Leonardo Rodríguez Galeano" userId="S::germanrodriguez@presidencia.gov.co::5b6be96d-a680-46b8-88ff-efa40846ed19" providerId="AD" clId="Web-{4C1C66EB-A259-3E3E-B784-5C465A6F1A32}" dt="2024-08-02T17:24:03.948" v="37"/>
      <pc:docMkLst>
        <pc:docMk/>
      </pc:docMkLst>
      <pc:sldChg chg="modSp">
        <pc:chgData name="German Leonardo Rodríguez Galeano" userId="S::germanrodriguez@presidencia.gov.co::5b6be96d-a680-46b8-88ff-efa40846ed19" providerId="AD" clId="Web-{4C1C66EB-A259-3E3E-B784-5C465A6F1A32}" dt="2024-08-02T17:24:03.948" v="37"/>
        <pc:sldMkLst>
          <pc:docMk/>
          <pc:sldMk cId="3384046474" sldId="446"/>
        </pc:sldMkLst>
        <pc:graphicFrameChg chg="mod modGraphic">
          <ac:chgData name="German Leonardo Rodríguez Galeano" userId="S::germanrodriguez@presidencia.gov.co::5b6be96d-a680-46b8-88ff-efa40846ed19" providerId="AD" clId="Web-{4C1C66EB-A259-3E3E-B784-5C465A6F1A32}" dt="2024-08-02T17:24:03.948" v="37"/>
          <ac:graphicFrameMkLst>
            <pc:docMk/>
            <pc:sldMk cId="3384046474" sldId="446"/>
            <ac:graphicFrameMk id="8" creationId="{DD2F610D-869A-8C02-1BF3-09202F26F999}"/>
          </ac:graphicFrameMkLst>
        </pc:graphicFrameChg>
      </pc:sldChg>
      <pc:sldChg chg="modSp">
        <pc:chgData name="German Leonardo Rodríguez Galeano" userId="S::germanrodriguez@presidencia.gov.co::5b6be96d-a680-46b8-88ff-efa40846ed19" providerId="AD" clId="Web-{4C1C66EB-A259-3E3E-B784-5C465A6F1A32}" dt="2024-08-02T17:22:45.070" v="9" actId="1076"/>
        <pc:sldMkLst>
          <pc:docMk/>
          <pc:sldMk cId="447684114" sldId="460"/>
        </pc:sldMkLst>
        <pc:spChg chg="mod">
          <ac:chgData name="German Leonardo Rodríguez Galeano" userId="S::germanrodriguez@presidencia.gov.co::5b6be96d-a680-46b8-88ff-efa40846ed19" providerId="AD" clId="Web-{4C1C66EB-A259-3E3E-B784-5C465A6F1A32}" dt="2024-08-02T17:22:45.070" v="9" actId="1076"/>
          <ac:spMkLst>
            <pc:docMk/>
            <pc:sldMk cId="447684114" sldId="460"/>
            <ac:spMk id="8" creationId="{E7E4F974-5E80-480E-D48F-2FBBC5CC7034}"/>
          </ac:spMkLst>
        </pc:spChg>
      </pc:sldChg>
    </pc:docChg>
  </pc:docChgLst>
  <pc:docChgLst>
    <pc:chgData name="German Leonardo Rodríguez Galeano" userId="S::germanrodriguez@presidencia.gov.co::5b6be96d-a680-46b8-88ff-efa40846ed19" providerId="AD" clId="Web-{F4525D82-A9B3-078B-7B5E-C2CCF57EC952}"/>
    <pc:docChg chg="modSld">
      <pc:chgData name="German Leonardo Rodríguez Galeano" userId="S::germanrodriguez@presidencia.gov.co::5b6be96d-a680-46b8-88ff-efa40846ed19" providerId="AD" clId="Web-{F4525D82-A9B3-078B-7B5E-C2CCF57EC952}" dt="2024-08-08T17:16:51.743" v="25"/>
      <pc:docMkLst>
        <pc:docMk/>
      </pc:docMkLst>
      <pc:sldChg chg="addSp delSp modSp">
        <pc:chgData name="German Leonardo Rodríguez Galeano" userId="S::germanrodriguez@presidencia.gov.co::5b6be96d-a680-46b8-88ff-efa40846ed19" providerId="AD" clId="Web-{F4525D82-A9B3-078B-7B5E-C2CCF57EC952}" dt="2024-08-08T17:16:51.743" v="25"/>
        <pc:sldMkLst>
          <pc:docMk/>
          <pc:sldMk cId="3384046474" sldId="446"/>
        </pc:sldMkLst>
        <pc:graphicFrameChg chg="add del mod">
          <ac:chgData name="German Leonardo Rodríguez Galeano" userId="S::germanrodriguez@presidencia.gov.co::5b6be96d-a680-46b8-88ff-efa40846ed19" providerId="AD" clId="Web-{F4525D82-A9B3-078B-7B5E-C2CCF57EC952}" dt="2024-08-08T17:15:51.491" v="8"/>
          <ac:graphicFrameMkLst>
            <pc:docMk/>
            <pc:sldMk cId="3384046474" sldId="446"/>
            <ac:graphicFrameMk id="5" creationId="{A7B8DB17-C80D-8F6B-DB91-208B552FFD1D}"/>
          </ac:graphicFrameMkLst>
        </pc:graphicFrameChg>
        <pc:graphicFrameChg chg="mod modGraphic">
          <ac:chgData name="German Leonardo Rodríguez Galeano" userId="S::germanrodriguez@presidencia.gov.co::5b6be96d-a680-46b8-88ff-efa40846ed19" providerId="AD" clId="Web-{F4525D82-A9B3-078B-7B5E-C2CCF57EC952}" dt="2024-08-08T17:16:51.743" v="25"/>
          <ac:graphicFrameMkLst>
            <pc:docMk/>
            <pc:sldMk cId="3384046474" sldId="446"/>
            <ac:graphicFrameMk id="8" creationId="{DD2F610D-869A-8C02-1BF3-09202F26F999}"/>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417933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44872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978128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6AD64394-963E-D625-32AA-BDFC76B6E81B}"/>
              </a:ext>
            </a:extLst>
          </p:cNvPr>
          <p:cNvSpPr>
            <a:spLocks noGrp="1"/>
          </p:cNvSpPr>
          <p:nvPr>
            <p:ph type="dt" sz="half" idx="10"/>
          </p:nvPr>
        </p:nvSpPr>
        <p:spPr/>
        <p:txBody>
          <a:bodyPr/>
          <a:lstStyle/>
          <a:p>
            <a:fld id="{856A6FAC-9192-436B-870E-80DDE60983C7}" type="datetimeFigureOut">
              <a:rPr lang="es-CO" smtClean="0"/>
              <a:t>15/07/2025</a:t>
            </a:fld>
            <a:endParaRPr lang="es-CO"/>
          </a:p>
        </p:txBody>
      </p:sp>
      <p:sp>
        <p:nvSpPr>
          <p:cNvPr id="4" name="Marcador de pie de página 3">
            <a:extLst>
              <a:ext uri="{FF2B5EF4-FFF2-40B4-BE49-F238E27FC236}">
                <a16:creationId xmlns:a16="http://schemas.microsoft.com/office/drawing/2014/main" id="{C0F68054-34D7-9279-DFD5-715512BF4F92}"/>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4916C35A-4761-CBE9-49AD-2C3A4928C1E2}"/>
              </a:ext>
            </a:extLst>
          </p:cNvPr>
          <p:cNvSpPr>
            <a:spLocks noGrp="1"/>
          </p:cNvSpPr>
          <p:nvPr>
            <p:ph type="sldNum" sz="quarter" idx="12"/>
          </p:nvPr>
        </p:nvSpPr>
        <p:spPr/>
        <p:txBody>
          <a:bodyPr/>
          <a:lstStyle/>
          <a:p>
            <a:fld id="{C74CBB0B-5D0C-43FE-9043-22172208F6F8}" type="slidenum">
              <a:rPr lang="es-CO" smtClean="0"/>
              <a:t>‹Nº›</a:t>
            </a:fld>
            <a:endParaRPr lang="es-CO"/>
          </a:p>
        </p:txBody>
      </p:sp>
      <p:pic>
        <p:nvPicPr>
          <p:cNvPr id="7" name="Imagen 6">
            <a:extLst>
              <a:ext uri="{FF2B5EF4-FFF2-40B4-BE49-F238E27FC236}">
                <a16:creationId xmlns:a16="http://schemas.microsoft.com/office/drawing/2014/main" id="{3F03094B-3B2A-4C1A-84F1-903486D2D0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98"/>
            <a:ext cx="12192000" cy="6858298"/>
          </a:xfrm>
          <a:prstGeom prst="rect">
            <a:avLst/>
          </a:prstGeom>
        </p:spPr>
      </p:pic>
      <p:sp>
        <p:nvSpPr>
          <p:cNvPr id="6" name="CuadroTexto 5">
            <a:extLst>
              <a:ext uri="{FF2B5EF4-FFF2-40B4-BE49-F238E27FC236}">
                <a16:creationId xmlns:a16="http://schemas.microsoft.com/office/drawing/2014/main" id="{7CD590E0-EA1E-4BBD-CB15-4058BE250E3A}"/>
              </a:ext>
            </a:extLst>
          </p:cNvPr>
          <p:cNvSpPr txBox="1"/>
          <p:nvPr userDrawn="1"/>
        </p:nvSpPr>
        <p:spPr>
          <a:xfrm>
            <a:off x="8418286" y="2917371"/>
            <a:ext cx="3556000" cy="1016000"/>
          </a:xfrm>
          <a:prstGeom prst="rect">
            <a:avLst/>
          </a:prstGeom>
          <a:solidFill>
            <a:schemeClr val="bg1"/>
          </a:solidFill>
        </p:spPr>
        <p:txBody>
          <a:bodyPr wrap="square" rtlCol="0">
            <a:spAutoFit/>
          </a:bodyPr>
          <a:lstStyle/>
          <a:p>
            <a:endParaRPr lang="es-CO"/>
          </a:p>
        </p:txBody>
      </p:sp>
      <p:pic>
        <p:nvPicPr>
          <p:cNvPr id="8" name="Imagen 7">
            <a:extLst>
              <a:ext uri="{FF2B5EF4-FFF2-40B4-BE49-F238E27FC236}">
                <a16:creationId xmlns:a16="http://schemas.microsoft.com/office/drawing/2014/main" id="{A78542CE-1C30-6275-EF60-006396864964}"/>
              </a:ext>
            </a:extLst>
          </p:cNvPr>
          <p:cNvPicPr>
            <a:picLocks noChangeAspect="1"/>
          </p:cNvPicPr>
          <p:nvPr userDrawn="1"/>
        </p:nvPicPr>
        <p:blipFill>
          <a:blip r:embed="rId3"/>
          <a:stretch>
            <a:fillRect/>
          </a:stretch>
        </p:blipFill>
        <p:spPr>
          <a:xfrm>
            <a:off x="8558251" y="3013182"/>
            <a:ext cx="3276070" cy="963731"/>
          </a:xfrm>
          <a:prstGeom prst="rect">
            <a:avLst/>
          </a:prstGeom>
        </p:spPr>
      </p:pic>
    </p:spTree>
    <p:extLst>
      <p:ext uri="{BB962C8B-B14F-4D97-AF65-F5344CB8AC3E}">
        <p14:creationId xmlns:p14="http://schemas.microsoft.com/office/powerpoint/2010/main" val="182981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37326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71714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6372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3053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45243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798129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62281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42560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a:p>
        </p:txBody>
      </p:sp>
    </p:spTree>
    <p:extLst>
      <p:ext uri="{BB962C8B-B14F-4D97-AF65-F5344CB8AC3E}">
        <p14:creationId xmlns:p14="http://schemas.microsoft.com/office/powerpoint/2010/main" val="21372174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25.png"/><Relationship Id="rId4" Type="http://schemas.openxmlformats.org/officeDocument/2006/relationships/image" Target="../media/image41.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07/BF02287921" TargetMode="External"/><Relationship Id="rId2" Type="http://schemas.openxmlformats.org/officeDocument/2006/relationships/hyperlink" Target="https://doi.org/10.1080/14786440109462720" TargetMode="Externa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doi.org/10.1093/biomet/58.3.45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E415F"/>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48DA3A-A9FC-56DB-307B-304B64799EAC}"/>
              </a:ext>
            </a:extLst>
          </p:cNvPr>
          <p:cNvPicPr>
            <a:picLocks noChangeAspect="1"/>
          </p:cNvPicPr>
          <p:nvPr/>
        </p:nvPicPr>
        <p:blipFill>
          <a:blip r:embed="rId2"/>
          <a:stretch>
            <a:fillRect/>
          </a:stretch>
        </p:blipFill>
        <p:spPr>
          <a:xfrm>
            <a:off x="-2170" y="44774"/>
            <a:ext cx="14336887" cy="6465603"/>
          </a:xfrm>
          <a:prstGeom prst="rect">
            <a:avLst/>
          </a:prstGeom>
        </p:spPr>
      </p:pic>
      <p:sp>
        <p:nvSpPr>
          <p:cNvPr id="3" name="Título 2">
            <a:extLst>
              <a:ext uri="{FF2B5EF4-FFF2-40B4-BE49-F238E27FC236}">
                <a16:creationId xmlns:a16="http://schemas.microsoft.com/office/drawing/2014/main" id="{F6A2F246-BCB4-B8AE-60A3-699128731441}"/>
              </a:ext>
            </a:extLst>
          </p:cNvPr>
          <p:cNvSpPr>
            <a:spLocks noGrp="1"/>
          </p:cNvSpPr>
          <p:nvPr>
            <p:ph type="ctrTitle"/>
          </p:nvPr>
        </p:nvSpPr>
        <p:spPr>
          <a:xfrm>
            <a:off x="590966" y="947238"/>
            <a:ext cx="7546034" cy="2874546"/>
          </a:xfrm>
          <a:noFill/>
        </p:spPr>
        <p:txBody>
          <a:bodyPr anchor="b">
            <a:normAutofit/>
          </a:bodyPr>
          <a:lstStyle/>
          <a:p>
            <a:pPr algn="l">
              <a:lnSpc>
                <a:spcPct val="100000"/>
              </a:lnSpc>
            </a:pPr>
            <a:r>
              <a:rPr lang="es-CO" sz="4000" b="1" dirty="0">
                <a:solidFill>
                  <a:schemeClr val="bg1"/>
                </a:solidFill>
                <a:latin typeface="Verdana"/>
                <a:ea typeface="Verdana"/>
              </a:rPr>
              <a:t>Radar de Corrupción </a:t>
            </a:r>
            <a:br>
              <a:rPr lang="es-CO" sz="4000" b="1" dirty="0">
                <a:latin typeface="Verdana"/>
                <a:ea typeface="Verdana"/>
              </a:rPr>
            </a:br>
            <a:r>
              <a:rPr lang="es-CO" sz="4000" b="1" dirty="0">
                <a:solidFill>
                  <a:schemeClr val="bg1"/>
                </a:solidFill>
                <a:latin typeface="Verdana"/>
                <a:ea typeface="Verdana"/>
              </a:rPr>
              <a:t>&amp; Derechos Económicos </a:t>
            </a:r>
            <a:br>
              <a:rPr lang="es-CO" sz="4000" b="1" dirty="0">
                <a:latin typeface="Verdana"/>
                <a:ea typeface="Verdana"/>
              </a:rPr>
            </a:br>
            <a:r>
              <a:rPr lang="es-CO" sz="4000" b="1" dirty="0">
                <a:solidFill>
                  <a:schemeClr val="bg1"/>
                </a:solidFill>
                <a:latin typeface="Verdana"/>
                <a:ea typeface="Verdana"/>
              </a:rPr>
              <a:t>Culturales y Sociales:</a:t>
            </a:r>
            <a:r>
              <a:rPr lang="es-CO" sz="4400" b="1" dirty="0">
                <a:solidFill>
                  <a:schemeClr val="bg1"/>
                </a:solidFill>
                <a:latin typeface="Verdana"/>
                <a:ea typeface="Verdana"/>
              </a:rPr>
              <a:t> </a:t>
            </a:r>
            <a:endParaRPr lang="es-CO" sz="3600" b="1" dirty="0">
              <a:solidFill>
                <a:schemeClr val="bg1"/>
              </a:solidFill>
              <a:latin typeface="Verdana"/>
              <a:ea typeface="Verdana"/>
            </a:endParaRPr>
          </a:p>
        </p:txBody>
      </p:sp>
      <p:pic>
        <p:nvPicPr>
          <p:cNvPr id="6" name="Imagen 5" descr="Interfaz de usuario gráfica, Texto&#10;&#10;Descripción generada automáticamente">
            <a:extLst>
              <a:ext uri="{FF2B5EF4-FFF2-40B4-BE49-F238E27FC236}">
                <a16:creationId xmlns:a16="http://schemas.microsoft.com/office/drawing/2014/main" id="{76EAB12B-4A61-191D-197D-28991FBA249F}"/>
              </a:ext>
            </a:extLst>
          </p:cNvPr>
          <p:cNvPicPr>
            <a:picLocks noChangeAspect="1"/>
          </p:cNvPicPr>
          <p:nvPr/>
        </p:nvPicPr>
        <p:blipFill>
          <a:blip r:embed="rId3"/>
          <a:stretch>
            <a:fillRect/>
          </a:stretch>
        </p:blipFill>
        <p:spPr>
          <a:xfrm>
            <a:off x="9444593" y="600878"/>
            <a:ext cx="1918049" cy="611656"/>
          </a:xfrm>
          <a:prstGeom prst="rect">
            <a:avLst/>
          </a:prstGeom>
        </p:spPr>
      </p:pic>
      <p:pic>
        <p:nvPicPr>
          <p:cNvPr id="7" name="Imagen 6">
            <a:extLst>
              <a:ext uri="{FF2B5EF4-FFF2-40B4-BE49-F238E27FC236}">
                <a16:creationId xmlns:a16="http://schemas.microsoft.com/office/drawing/2014/main" id="{D03750CE-7D73-D298-2F50-9DC411F8A987}"/>
              </a:ext>
            </a:extLst>
          </p:cNvPr>
          <p:cNvPicPr>
            <a:picLocks noChangeAspect="1"/>
          </p:cNvPicPr>
          <p:nvPr/>
        </p:nvPicPr>
        <p:blipFill>
          <a:blip r:embed="rId4"/>
          <a:stretch>
            <a:fillRect/>
          </a:stretch>
        </p:blipFill>
        <p:spPr>
          <a:xfrm>
            <a:off x="634467" y="641946"/>
            <a:ext cx="1497908" cy="515409"/>
          </a:xfrm>
          <a:prstGeom prst="rect">
            <a:avLst/>
          </a:prstGeom>
        </p:spPr>
      </p:pic>
      <p:pic>
        <p:nvPicPr>
          <p:cNvPr id="8" name="Imagen 7" descr="Logotipo, nombre de la empresa&#10;&#10;Descripción generada automáticamente">
            <a:extLst>
              <a:ext uri="{FF2B5EF4-FFF2-40B4-BE49-F238E27FC236}">
                <a16:creationId xmlns:a16="http://schemas.microsoft.com/office/drawing/2014/main" id="{D33F4B56-33CD-A0AB-3441-B9DD8000C952}"/>
              </a:ext>
            </a:extLst>
          </p:cNvPr>
          <p:cNvPicPr>
            <a:picLocks noChangeAspect="1"/>
          </p:cNvPicPr>
          <p:nvPr/>
        </p:nvPicPr>
        <p:blipFill>
          <a:blip r:embed="rId5"/>
          <a:stretch>
            <a:fillRect/>
          </a:stretch>
        </p:blipFill>
        <p:spPr>
          <a:xfrm>
            <a:off x="631007" y="5556164"/>
            <a:ext cx="2429774" cy="748462"/>
          </a:xfrm>
          <a:prstGeom prst="rect">
            <a:avLst/>
          </a:prstGeom>
        </p:spPr>
      </p:pic>
      <p:sp>
        <p:nvSpPr>
          <p:cNvPr id="9" name="Rectángulo 8">
            <a:extLst>
              <a:ext uri="{FF2B5EF4-FFF2-40B4-BE49-F238E27FC236}">
                <a16:creationId xmlns:a16="http://schemas.microsoft.com/office/drawing/2014/main" id="{AE6C0278-F743-7BA0-FCE6-995E9B910F4C}"/>
              </a:ext>
            </a:extLst>
          </p:cNvPr>
          <p:cNvSpPr/>
          <p:nvPr/>
        </p:nvSpPr>
        <p:spPr>
          <a:xfrm>
            <a:off x="638542" y="3986902"/>
            <a:ext cx="5175117" cy="747623"/>
          </a:xfrm>
          <a:prstGeom prst="rect">
            <a:avLst/>
          </a:prstGeom>
          <a:solidFill>
            <a:srgbClr val="F8B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95B7F6D4-6E88-C774-2A6D-7249D59075DD}"/>
              </a:ext>
            </a:extLst>
          </p:cNvPr>
          <p:cNvSpPr txBox="1"/>
          <p:nvPr/>
        </p:nvSpPr>
        <p:spPr>
          <a:xfrm>
            <a:off x="635058" y="3983685"/>
            <a:ext cx="50342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dirty="0">
                <a:solidFill>
                  <a:schemeClr val="bg1"/>
                </a:solidFill>
                <a:latin typeface="Verdana"/>
                <a:ea typeface="Verdana"/>
                <a:cs typeface="Calibri"/>
              </a:rPr>
              <a:t>Servicios  Públicos  Domiciliarios 2023</a:t>
            </a:r>
            <a:endParaRPr lang="es-ES" sz="2000" dirty="0">
              <a:solidFill>
                <a:schemeClr val="bg1"/>
              </a:solidFill>
              <a:latin typeface="Calibri"/>
              <a:ea typeface="Calibri"/>
              <a:cs typeface="Calibri"/>
            </a:endParaRPr>
          </a:p>
        </p:txBody>
      </p:sp>
    </p:spTree>
    <p:extLst>
      <p:ext uri="{BB962C8B-B14F-4D97-AF65-F5344CB8AC3E}">
        <p14:creationId xmlns:p14="http://schemas.microsoft.com/office/powerpoint/2010/main" val="14829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32E1746F-9A69-D0EF-FCE7-6FD12F6A0775}"/>
              </a:ext>
            </a:extLst>
          </p:cNvPr>
          <p:cNvSpPr>
            <a:spLocks noGrp="1"/>
          </p:cNvSpPr>
          <p:nvPr>
            <p:ph type="subTitle" idx="1"/>
          </p:nvPr>
        </p:nvSpPr>
        <p:spPr>
          <a:xfrm>
            <a:off x="751587" y="363050"/>
            <a:ext cx="5596872" cy="853847"/>
          </a:xfrm>
        </p:spPr>
        <p:txBody>
          <a:bodyPr vert="horz" lIns="91440" tIns="45720" rIns="91440" bIns="45720" rtlCol="0" anchor="t">
            <a:noAutofit/>
          </a:bodyPr>
          <a:lstStyle/>
          <a:p>
            <a:pPr algn="l">
              <a:lnSpc>
                <a:spcPct val="100000"/>
              </a:lnSpc>
            </a:pPr>
            <a:r>
              <a:rPr lang="es-CO" sz="3600" b="1" dirty="0">
                <a:solidFill>
                  <a:srgbClr val="2198AA"/>
                </a:solidFill>
                <a:latin typeface="Verdana"/>
                <a:ea typeface="Verdana"/>
              </a:rPr>
              <a:t>Fases de cálculo del </a:t>
            </a:r>
            <a:br>
              <a:rPr lang="es-CO" sz="3600" b="1" dirty="0">
                <a:solidFill>
                  <a:srgbClr val="2198AA"/>
                </a:solidFill>
                <a:latin typeface="Verdana"/>
                <a:ea typeface="Verdana"/>
              </a:rPr>
            </a:br>
            <a:r>
              <a:rPr lang="es-CO" sz="3600" b="1" dirty="0">
                <a:solidFill>
                  <a:srgbClr val="2198AA"/>
                </a:solidFill>
                <a:latin typeface="Verdana"/>
                <a:ea typeface="Verdana"/>
              </a:rPr>
              <a:t>Radar de Servicios Públicos</a:t>
            </a:r>
            <a:endParaRPr lang="es-ES" sz="3600" dirty="0">
              <a:solidFill>
                <a:srgbClr val="2198AA"/>
              </a:solidFill>
              <a:ea typeface="Calibri" panose="020F0502020204030204"/>
              <a:cs typeface="Calibri" panose="020F0502020204030204"/>
            </a:endParaRPr>
          </a:p>
        </p:txBody>
      </p:sp>
      <p:sp>
        <p:nvSpPr>
          <p:cNvPr id="2" name="Marcador de número de diapositiva 1">
            <a:extLst>
              <a:ext uri="{FF2B5EF4-FFF2-40B4-BE49-F238E27FC236}">
                <a16:creationId xmlns:a16="http://schemas.microsoft.com/office/drawing/2014/main" id="{35E107D7-F82C-683F-F418-9E85207CF078}"/>
              </a:ext>
            </a:extLst>
          </p:cNvPr>
          <p:cNvSpPr>
            <a:spLocks noGrp="1"/>
          </p:cNvSpPr>
          <p:nvPr>
            <p:ph type="sldNum" sz="quarter" idx="12"/>
          </p:nvPr>
        </p:nvSpPr>
        <p:spPr/>
        <p:txBody>
          <a:bodyPr/>
          <a:lstStyle/>
          <a:p>
            <a:fld id="{C74CBB0B-5D0C-43FE-9043-22172208F6F8}" type="slidenum">
              <a:rPr lang="es-CO" smtClean="0"/>
              <a:t>10</a:t>
            </a:fld>
            <a:endParaRPr lang="es-CO"/>
          </a:p>
        </p:txBody>
      </p:sp>
      <p:sp>
        <p:nvSpPr>
          <p:cNvPr id="7" name="CuadroTexto 6">
            <a:extLst>
              <a:ext uri="{FF2B5EF4-FFF2-40B4-BE49-F238E27FC236}">
                <a16:creationId xmlns:a16="http://schemas.microsoft.com/office/drawing/2014/main" id="{93EAC160-F336-C43B-4F73-3FF827D9784B}"/>
              </a:ext>
            </a:extLst>
          </p:cNvPr>
          <p:cNvSpPr txBox="1"/>
          <p:nvPr/>
        </p:nvSpPr>
        <p:spPr>
          <a:xfrm>
            <a:off x="6766913" y="844497"/>
            <a:ext cx="4880755" cy="4785926"/>
          </a:xfrm>
          <a:prstGeom prst="rect">
            <a:avLst/>
          </a:prstGeom>
          <a:noFill/>
        </p:spPr>
        <p:txBody>
          <a:bodyPr wrap="square" lIns="91440" tIns="45720" rIns="91440" bIns="45720" anchor="t">
            <a:spAutoFit/>
          </a:bodyPr>
          <a:lstStyle/>
          <a:p>
            <a:r>
              <a:rPr kumimoji="0" lang="es-ES_tradnl" altLang="en-US" sz="2400" b="1" i="0" u="none" strike="noStrike" kern="1200" cap="none" spc="0" normalizeH="0" baseline="0" noProof="0" dirty="0">
                <a:ln>
                  <a:noFill/>
                </a:ln>
                <a:solidFill>
                  <a:srgbClr val="3E415F"/>
                </a:solidFill>
                <a:effectLst/>
                <a:uLnTx/>
                <a:uFillTx/>
                <a:latin typeface="Verdana"/>
                <a:ea typeface="Geneva"/>
                <a:cs typeface="Arial"/>
              </a:rPr>
              <a:t>Fase 1</a:t>
            </a:r>
            <a:r>
              <a:rPr kumimoji="0" lang="es-ES_tradnl" altLang="en-US" sz="2400" b="0" i="0" u="none" strike="noStrike" kern="1200" cap="none" spc="0" normalizeH="0" baseline="0" noProof="0" dirty="0">
                <a:ln>
                  <a:noFill/>
                </a:ln>
                <a:solidFill>
                  <a:srgbClr val="3E415F"/>
                </a:solidFill>
                <a:effectLst/>
                <a:uLnTx/>
                <a:uFillTx/>
                <a:latin typeface="Verdana"/>
                <a:ea typeface="Geneva"/>
                <a:cs typeface="Arial"/>
              </a:rPr>
              <a:t>: </a:t>
            </a:r>
            <a:r>
              <a:rPr kumimoji="0" lang="es-ES_tradnl" altLang="en-US" sz="2400" b="0" i="0" strike="noStrike" kern="1200" cap="none" spc="0" normalizeH="0" baseline="0" noProof="0" dirty="0">
                <a:ln>
                  <a:noFill/>
                </a:ln>
                <a:solidFill>
                  <a:srgbClr val="3E415F"/>
                </a:solidFill>
                <a:effectLst/>
                <a:uLnTx/>
                <a:uFillTx/>
                <a:latin typeface="Verdana"/>
                <a:ea typeface="Geneva"/>
                <a:cs typeface="Arial"/>
              </a:rPr>
              <a:t>Reducción de la dimensionalidad de los datos por indicadores</a:t>
            </a:r>
            <a:r>
              <a:rPr kumimoji="0" lang="es-ES_tradnl" altLang="en-US" sz="2400" b="0" i="0" u="none" strike="noStrike" kern="1200" cap="none" spc="0" normalizeH="0" baseline="0" noProof="0" dirty="0">
                <a:ln>
                  <a:noFill/>
                </a:ln>
                <a:solidFill>
                  <a:srgbClr val="3E415F"/>
                </a:solidFill>
                <a:effectLst/>
                <a:uLnTx/>
                <a:uFillTx/>
                <a:latin typeface="Verdana"/>
                <a:ea typeface="Geneva"/>
                <a:cs typeface="Arial"/>
              </a:rPr>
              <a:t>:</a:t>
            </a:r>
            <a:endParaRPr lang="es-ES_tradnl" dirty="0">
              <a:solidFill>
                <a:schemeClr val="tx1">
                  <a:lumMod val="85000"/>
                  <a:lumOff val="15000"/>
                </a:schemeClr>
              </a:solidFill>
              <a:latin typeface="Calibri" panose="020F0502020204030204"/>
              <a:ea typeface="Geneva"/>
              <a:cs typeface="Helvetica"/>
            </a:endParaRPr>
          </a:p>
          <a:p>
            <a:endParaRPr lang="es-ES_tradnl" altLang="en-US" sz="1600" dirty="0">
              <a:solidFill>
                <a:schemeClr val="tx1">
                  <a:lumMod val="85000"/>
                  <a:lumOff val="15000"/>
                </a:schemeClr>
              </a:solidFill>
              <a:latin typeface="Verdana"/>
              <a:ea typeface="Geneva"/>
              <a:cs typeface="Arial"/>
            </a:endParaRPr>
          </a:p>
          <a:p>
            <a:r>
              <a:rPr kumimoji="0" lang="es-ES_tradnl" altLang="en-US" sz="1600" b="0" i="0" u="none" strike="noStrike" kern="1200" cap="none" spc="0" normalizeH="0" baseline="0" noProof="0" dirty="0">
                <a:ln>
                  <a:noFill/>
                </a:ln>
                <a:solidFill>
                  <a:schemeClr val="tx1">
                    <a:lumMod val="85000"/>
                    <a:lumOff val="15000"/>
                  </a:schemeClr>
                </a:solidFill>
                <a:effectLst/>
                <a:uLnTx/>
                <a:uFillTx/>
                <a:latin typeface="Verdana"/>
                <a:ea typeface="Geneva"/>
                <a:cs typeface="Arial"/>
              </a:rPr>
              <a:t>Se utiliza PCA para evaluar los pesos de los indicadores que componen el Radar de Servicios Públicos, tomando en cada caso los resultados de la primera componente. Así, se crean y evalúan los subcomponentes del RADAR:</a:t>
            </a:r>
          </a:p>
          <a:p>
            <a:r>
              <a:rPr lang="es-ES_tradnl" altLang="en-US" sz="500" dirty="0">
                <a:solidFill>
                  <a:schemeClr val="tx1">
                    <a:lumMod val="85000"/>
                    <a:lumOff val="15000"/>
                  </a:schemeClr>
                </a:solidFill>
                <a:latin typeface="Verdana"/>
                <a:ea typeface="Geneva"/>
                <a:cs typeface="Arial"/>
              </a:rPr>
              <a:t> </a:t>
            </a:r>
            <a:r>
              <a:rPr kumimoji="0" lang="es-ES_tradnl" altLang="en-US" sz="500" b="0" i="0" u="none" strike="noStrike" kern="1200" cap="none" spc="0" normalizeH="0" baseline="0" noProof="0" dirty="0">
                <a:ln>
                  <a:noFill/>
                </a:ln>
                <a:solidFill>
                  <a:schemeClr val="tx1">
                    <a:lumMod val="85000"/>
                    <a:lumOff val="15000"/>
                  </a:schemeClr>
                </a:solidFill>
                <a:effectLst/>
                <a:uLnTx/>
                <a:uFillTx/>
                <a:latin typeface="Verdana"/>
                <a:ea typeface="Geneva"/>
                <a:cs typeface="Arial"/>
              </a:rPr>
              <a:t> </a:t>
            </a:r>
          </a:p>
          <a:p>
            <a:r>
              <a:rPr lang="es-ES_tradnl" altLang="en-US" sz="900" b="1" dirty="0">
                <a:solidFill>
                  <a:srgbClr val="2198AA"/>
                </a:solidFill>
                <a:latin typeface="Verdana"/>
                <a:ea typeface="Geneva"/>
                <a:cs typeface="Arial"/>
              </a:rPr>
              <a:t> </a:t>
            </a:r>
          </a:p>
          <a:p>
            <a:r>
              <a:rPr lang="es-ES_tradnl" altLang="en-US" sz="1600" b="1" dirty="0">
                <a:solidFill>
                  <a:srgbClr val="2198AA"/>
                </a:solidFill>
                <a:latin typeface="Verdana"/>
                <a:ea typeface="Geneva"/>
                <a:cs typeface="Arial"/>
              </a:rPr>
              <a:t>Corrupción: </a:t>
            </a:r>
            <a:r>
              <a:rPr lang="es-ES_tradnl" altLang="en-US" sz="1600" dirty="0">
                <a:solidFill>
                  <a:schemeClr val="tx1">
                    <a:lumMod val="85000"/>
                    <a:lumOff val="15000"/>
                  </a:schemeClr>
                </a:solidFill>
                <a:latin typeface="Verdana"/>
                <a:ea typeface="Geneva"/>
                <a:cs typeface="Arial"/>
              </a:rPr>
              <a:t>Corrupción Observable</a:t>
            </a:r>
            <a:r>
              <a:rPr kumimoji="0" lang="es-ES_tradnl" altLang="en-US" sz="1600" i="0" u="none" strike="noStrike" kern="1200" cap="none" spc="0" normalizeH="0" baseline="0" noProof="0" dirty="0">
                <a:ln>
                  <a:noFill/>
                </a:ln>
                <a:solidFill>
                  <a:schemeClr val="tx1">
                    <a:lumMod val="85000"/>
                    <a:lumOff val="15000"/>
                  </a:schemeClr>
                </a:solidFill>
                <a:effectLst/>
                <a:uLnTx/>
                <a:uFillTx/>
                <a:latin typeface="Verdana"/>
                <a:ea typeface="Geneva"/>
                <a:cs typeface="Arial"/>
              </a:rPr>
              <a:t>, Riesgos, </a:t>
            </a:r>
            <a:r>
              <a:rPr lang="es-ES_tradnl" altLang="en-US" sz="1600" dirty="0">
                <a:solidFill>
                  <a:schemeClr val="tx1">
                    <a:lumMod val="85000"/>
                    <a:lumOff val="15000"/>
                  </a:schemeClr>
                </a:solidFill>
                <a:latin typeface="Verdana"/>
                <a:ea typeface="Geneva"/>
                <a:cs typeface="Arial"/>
              </a:rPr>
              <a:t>Brecha Digital</a:t>
            </a:r>
            <a:r>
              <a:rPr kumimoji="0" lang="es-ES_tradnl" altLang="en-US" sz="1600" i="0" u="none" strike="noStrike" kern="1200" cap="none" spc="0" normalizeH="0" baseline="0" noProof="0" dirty="0">
                <a:ln>
                  <a:noFill/>
                </a:ln>
                <a:solidFill>
                  <a:schemeClr val="tx1">
                    <a:lumMod val="85000"/>
                    <a:lumOff val="15000"/>
                  </a:schemeClr>
                </a:solidFill>
                <a:effectLst/>
                <a:uLnTx/>
                <a:uFillTx/>
                <a:latin typeface="Verdana"/>
                <a:ea typeface="Geneva"/>
                <a:cs typeface="Arial"/>
              </a:rPr>
              <a:t>, Analfabetismo, Capacidad Institucional.</a:t>
            </a:r>
          </a:p>
          <a:p>
            <a:r>
              <a:rPr lang="es-ES_tradnl" altLang="en-US" sz="1100" dirty="0">
                <a:solidFill>
                  <a:schemeClr val="tx1">
                    <a:lumMod val="85000"/>
                    <a:lumOff val="15000"/>
                  </a:schemeClr>
                </a:solidFill>
                <a:latin typeface="Verdana"/>
                <a:ea typeface="Geneva"/>
                <a:cs typeface="Arial"/>
              </a:rPr>
              <a:t> </a:t>
            </a:r>
          </a:p>
          <a:p>
            <a:r>
              <a:rPr lang="es-ES_tradnl" altLang="en-US" sz="1600" b="1" dirty="0">
                <a:solidFill>
                  <a:srgbClr val="2198AA"/>
                </a:solidFill>
                <a:latin typeface="Verdana"/>
                <a:cs typeface="Arial"/>
              </a:rPr>
              <a:t>SPD: </a:t>
            </a:r>
            <a:r>
              <a:rPr lang="es-ES_tradnl" altLang="en-US" sz="1600" dirty="0">
                <a:solidFill>
                  <a:schemeClr val="tx1">
                    <a:lumMod val="85000"/>
                    <a:lumOff val="15000"/>
                  </a:schemeClr>
                </a:solidFill>
                <a:latin typeface="Verdana"/>
                <a:ea typeface="Geneva"/>
                <a:cs typeface="Arial"/>
              </a:rPr>
              <a:t>Agua (Acueducto y Alcantarillado -por zonas-, Calidad), </a:t>
            </a:r>
            <a:r>
              <a:rPr kumimoji="0" lang="es-ES_tradnl" altLang="en-US" sz="1600" i="0" u="none" strike="noStrike" kern="1200" cap="none" spc="0" normalizeH="0" baseline="0" noProof="0" dirty="0">
                <a:ln>
                  <a:noFill/>
                </a:ln>
                <a:solidFill>
                  <a:schemeClr val="tx1">
                    <a:lumMod val="85000"/>
                    <a:lumOff val="15000"/>
                  </a:schemeClr>
                </a:solidFill>
                <a:effectLst/>
                <a:uLnTx/>
                <a:uFillTx/>
                <a:latin typeface="Verdana"/>
                <a:ea typeface="Geneva"/>
                <a:cs typeface="Arial"/>
              </a:rPr>
              <a:t>Energía (-por zonas-, Calidad), Aseo. </a:t>
            </a:r>
            <a:endParaRPr lang="es-ES_tradnl" dirty="0">
              <a:solidFill>
                <a:srgbClr val="2198AA"/>
              </a:solidFill>
              <a:ea typeface="Calibri" panose="020F0502020204030204"/>
              <a:cs typeface="Helvetica"/>
            </a:endParaRPr>
          </a:p>
        </p:txBody>
      </p:sp>
      <p:sp>
        <p:nvSpPr>
          <p:cNvPr id="4" name="CuadroTexto 3">
            <a:extLst>
              <a:ext uri="{FF2B5EF4-FFF2-40B4-BE49-F238E27FC236}">
                <a16:creationId xmlns:a16="http://schemas.microsoft.com/office/drawing/2014/main" id="{283F6A23-90A6-B497-4AA1-2E3773AEF31D}"/>
              </a:ext>
            </a:extLst>
          </p:cNvPr>
          <p:cNvSpPr txBox="1"/>
          <p:nvPr/>
        </p:nvSpPr>
        <p:spPr>
          <a:xfrm>
            <a:off x="751587" y="2834585"/>
            <a:ext cx="5344413" cy="2939266"/>
          </a:xfrm>
          <a:prstGeom prst="rect">
            <a:avLst/>
          </a:prstGeom>
          <a:noFill/>
        </p:spPr>
        <p:txBody>
          <a:bodyPr wrap="square" lIns="91440" tIns="45720" rIns="91440" bIns="45720" anchor="t">
            <a:spAutoFit/>
          </a:bodyPr>
          <a:lstStyle/>
          <a:p>
            <a:r>
              <a:rPr kumimoji="0" lang="es-ES_tradnl" altLang="en-US" sz="2400" b="1" i="0" u="none" strike="noStrike" kern="1200" cap="none" spc="0" normalizeH="0" baseline="0" noProof="0" dirty="0">
                <a:ln>
                  <a:noFill/>
                </a:ln>
                <a:solidFill>
                  <a:srgbClr val="3E415F"/>
                </a:solidFill>
                <a:effectLst/>
                <a:uLnTx/>
                <a:uFillTx/>
                <a:latin typeface="Verdana"/>
                <a:ea typeface="Geneva"/>
                <a:cs typeface="Arial"/>
              </a:rPr>
              <a:t>Fase 0</a:t>
            </a:r>
            <a:r>
              <a:rPr kumimoji="0" lang="es-ES_tradnl" altLang="en-US" sz="2400" b="0" i="0" u="none" strike="noStrike" kern="1200" cap="none" spc="0" normalizeH="0" baseline="0" noProof="0" dirty="0">
                <a:ln>
                  <a:noFill/>
                </a:ln>
                <a:solidFill>
                  <a:srgbClr val="3E415F"/>
                </a:solidFill>
                <a:effectLst/>
                <a:uLnTx/>
                <a:uFillTx/>
                <a:latin typeface="Verdana"/>
                <a:ea typeface="Geneva"/>
                <a:cs typeface="Arial"/>
              </a:rPr>
              <a:t>: </a:t>
            </a:r>
            <a:r>
              <a:rPr kumimoji="0" lang="es-ES_tradnl" altLang="en-US" sz="2400" b="0" i="0" strike="noStrike" kern="1200" cap="none" spc="0" normalizeH="0" baseline="0" noProof="0" dirty="0">
                <a:ln>
                  <a:noFill/>
                </a:ln>
                <a:solidFill>
                  <a:srgbClr val="3E415F"/>
                </a:solidFill>
                <a:effectLst/>
                <a:uLnTx/>
                <a:uFillTx/>
                <a:latin typeface="Verdana"/>
                <a:ea typeface="Geneva"/>
                <a:cs typeface="Arial"/>
              </a:rPr>
              <a:t>Preprocesamiento de los datos</a:t>
            </a:r>
            <a:r>
              <a:rPr kumimoji="0" lang="es-ES_tradnl" altLang="en-US" sz="2400" b="0" i="0" u="none" strike="noStrike" kern="1200" cap="none" spc="0" normalizeH="0" baseline="0" noProof="0" dirty="0">
                <a:ln>
                  <a:noFill/>
                </a:ln>
                <a:solidFill>
                  <a:srgbClr val="3E415F"/>
                </a:solidFill>
                <a:effectLst/>
                <a:uLnTx/>
                <a:uFillTx/>
                <a:latin typeface="Verdana"/>
                <a:ea typeface="Geneva"/>
                <a:cs typeface="Arial"/>
              </a:rPr>
              <a:t>:</a:t>
            </a:r>
            <a:endParaRPr lang="es-ES_tradnl" dirty="0">
              <a:solidFill>
                <a:schemeClr val="tx1">
                  <a:lumMod val="85000"/>
                  <a:lumOff val="15000"/>
                </a:schemeClr>
              </a:solidFill>
              <a:latin typeface="Calibri" panose="020F0502020204030204"/>
              <a:ea typeface="Geneva"/>
              <a:cs typeface="Helvetica"/>
            </a:endParaRPr>
          </a:p>
          <a:p>
            <a:endParaRPr lang="es-ES_tradnl" altLang="en-US" sz="1600" dirty="0">
              <a:solidFill>
                <a:schemeClr val="tx1">
                  <a:lumMod val="85000"/>
                  <a:lumOff val="15000"/>
                </a:schemeClr>
              </a:solidFill>
              <a:latin typeface="Verdana"/>
              <a:ea typeface="Geneva"/>
              <a:cs typeface="Arial"/>
            </a:endParaRPr>
          </a:p>
          <a:p>
            <a:r>
              <a:rPr kumimoji="0" lang="es-CO" altLang="en-US" sz="1600" b="0" i="0" u="none" strike="noStrike" kern="1200" cap="none" spc="0" normalizeH="0" baseline="0" noProof="0" dirty="0">
                <a:ln>
                  <a:noFill/>
                </a:ln>
                <a:solidFill>
                  <a:schemeClr val="tx1">
                    <a:lumMod val="85000"/>
                    <a:lumOff val="15000"/>
                  </a:schemeClr>
                </a:solidFill>
                <a:effectLst/>
                <a:uLnTx/>
                <a:uFillTx/>
                <a:latin typeface="Verdana"/>
                <a:ea typeface="Geneva"/>
                <a:cs typeface="Arial"/>
              </a:rPr>
              <a:t>Se realizó la compilación y limpieza de los datos evaluando la pertinencia de utilizar las coberturas o las faltas de coberturas (100%- Cobertura) para analizar las vulneraciones al derecho a los servicios públicos. Se pasa a analizar de forma multivariante los indicadores de vulneración al acceso y calidad de los servicios públicos.</a:t>
            </a:r>
            <a:r>
              <a:rPr lang="es-ES_tradnl" altLang="en-US" sz="500" dirty="0">
                <a:solidFill>
                  <a:schemeClr val="tx1">
                    <a:lumMod val="85000"/>
                    <a:lumOff val="15000"/>
                  </a:schemeClr>
                </a:solidFill>
                <a:latin typeface="Verdana"/>
                <a:ea typeface="Geneva"/>
                <a:cs typeface="Arial"/>
              </a:rPr>
              <a:t> </a:t>
            </a:r>
            <a:r>
              <a:rPr kumimoji="0" lang="es-ES_tradnl" altLang="en-US" sz="500" b="0" i="0" u="none" strike="noStrike" kern="1200" cap="none" spc="0" normalizeH="0" baseline="0" noProof="0" dirty="0">
                <a:ln>
                  <a:noFill/>
                </a:ln>
                <a:solidFill>
                  <a:schemeClr val="tx1">
                    <a:lumMod val="85000"/>
                    <a:lumOff val="15000"/>
                  </a:schemeClr>
                </a:solidFill>
                <a:effectLst/>
                <a:uLnTx/>
                <a:uFillTx/>
                <a:latin typeface="Verdana"/>
                <a:ea typeface="Geneva"/>
                <a:cs typeface="Arial"/>
              </a:rPr>
              <a:t> </a:t>
            </a:r>
          </a:p>
          <a:p>
            <a:r>
              <a:rPr lang="es-ES_tradnl" altLang="en-US" sz="900" b="1" dirty="0">
                <a:solidFill>
                  <a:srgbClr val="2198AA"/>
                </a:solidFill>
                <a:latin typeface="Verdana"/>
                <a:ea typeface="Geneva"/>
                <a:cs typeface="Arial"/>
              </a:rPr>
              <a:t> </a:t>
            </a:r>
          </a:p>
        </p:txBody>
      </p:sp>
    </p:spTree>
    <p:extLst>
      <p:ext uri="{BB962C8B-B14F-4D97-AF65-F5344CB8AC3E}">
        <p14:creationId xmlns:p14="http://schemas.microsoft.com/office/powerpoint/2010/main" val="1298939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ipse 13">
            <a:extLst>
              <a:ext uri="{FF2B5EF4-FFF2-40B4-BE49-F238E27FC236}">
                <a16:creationId xmlns:a16="http://schemas.microsoft.com/office/drawing/2014/main" id="{47770F09-1553-8B06-FB4E-B9A9FAF994E1}"/>
              </a:ext>
            </a:extLst>
          </p:cNvPr>
          <p:cNvSpPr/>
          <p:nvPr/>
        </p:nvSpPr>
        <p:spPr>
          <a:xfrm>
            <a:off x="3339836" y="2540537"/>
            <a:ext cx="314437" cy="305039"/>
          </a:xfrm>
          <a:prstGeom prst="ellipse">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4D385DDD-129F-D765-CE67-CBF5044F2051}"/>
              </a:ext>
            </a:extLst>
          </p:cNvPr>
          <p:cNvSpPr/>
          <p:nvPr/>
        </p:nvSpPr>
        <p:spPr>
          <a:xfrm>
            <a:off x="3350009" y="1961169"/>
            <a:ext cx="314437" cy="305039"/>
          </a:xfrm>
          <a:prstGeom prst="ellipse">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número de diapositiva 1">
            <a:extLst>
              <a:ext uri="{FF2B5EF4-FFF2-40B4-BE49-F238E27FC236}">
                <a16:creationId xmlns:a16="http://schemas.microsoft.com/office/drawing/2014/main" id="{35E107D7-F82C-683F-F418-9E85207CF078}"/>
              </a:ext>
            </a:extLst>
          </p:cNvPr>
          <p:cNvSpPr>
            <a:spLocks noGrp="1"/>
          </p:cNvSpPr>
          <p:nvPr>
            <p:ph type="sldNum" sz="quarter" idx="12"/>
          </p:nvPr>
        </p:nvSpPr>
        <p:spPr/>
        <p:txBody>
          <a:bodyPr/>
          <a:lstStyle/>
          <a:p>
            <a:fld id="{C74CBB0B-5D0C-43FE-9043-22172208F6F8}" type="slidenum">
              <a:rPr lang="es-CO" smtClean="0"/>
              <a:t>11</a:t>
            </a:fld>
            <a:endParaRPr lang="es-CO"/>
          </a:p>
        </p:txBody>
      </p:sp>
      <p:sp>
        <p:nvSpPr>
          <p:cNvPr id="7" name="CuadroTexto 6">
            <a:extLst>
              <a:ext uri="{FF2B5EF4-FFF2-40B4-BE49-F238E27FC236}">
                <a16:creationId xmlns:a16="http://schemas.microsoft.com/office/drawing/2014/main" id="{93EAC160-F336-C43B-4F73-3FF827D9784B}"/>
              </a:ext>
            </a:extLst>
          </p:cNvPr>
          <p:cNvSpPr txBox="1"/>
          <p:nvPr/>
        </p:nvSpPr>
        <p:spPr>
          <a:xfrm>
            <a:off x="695885" y="282483"/>
            <a:ext cx="11496115" cy="144655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endParaRPr lang="es-ES_tradnl" altLang="en-US" sz="1600" b="1" dirty="0">
              <a:latin typeface="Arial" panose="020B0604020202020204" pitchFamily="34" charset="0"/>
              <a:ea typeface="Geneva" pitchFamily="-65" charset="-128"/>
              <a:cs typeface="Arial" panose="020B0604020202020204" pitchFamily="34" charset="0"/>
            </a:endParaRPr>
          </a:p>
          <a:p>
            <a:r>
              <a:rPr lang="es-CO" altLang="en-US" sz="2400" b="1" dirty="0">
                <a:solidFill>
                  <a:srgbClr val="3E415F"/>
                </a:solidFill>
                <a:latin typeface="Verdana"/>
                <a:ea typeface="Geneva"/>
                <a:cs typeface="Arial"/>
              </a:rPr>
              <a:t>Fase 2</a:t>
            </a:r>
            <a:r>
              <a:rPr lang="es-CO" altLang="en-US" sz="2400" dirty="0">
                <a:solidFill>
                  <a:srgbClr val="3E415F"/>
                </a:solidFill>
                <a:latin typeface="Verdana"/>
                <a:ea typeface="Geneva"/>
                <a:cs typeface="Arial"/>
              </a:rPr>
              <a:t>: Creación de subcomponentes del RADAR</a:t>
            </a:r>
            <a:endParaRPr lang="es-ES_tradnl" sz="2400" dirty="0">
              <a:solidFill>
                <a:srgbClr val="3E415F"/>
              </a:solidFill>
              <a:latin typeface="Verdana"/>
              <a:ea typeface="Geneva"/>
              <a:cs typeface="Arial"/>
            </a:endParaRPr>
          </a:p>
          <a:p>
            <a:pPr marL="285750" indent="-285750">
              <a:buFont typeface="Arial" panose="020B0604020202020204" pitchFamily="34" charset="0"/>
              <a:buChar char="•"/>
            </a:pPr>
            <a:endParaRPr lang="es-CO" altLang="en-US" sz="1600" u="sng" dirty="0">
              <a:latin typeface="Verdana"/>
              <a:ea typeface="Geneva" pitchFamily="-65" charset="-128"/>
              <a:cs typeface="Arial" panose="020B0604020202020204" pitchFamily="34" charset="0"/>
            </a:endParaRPr>
          </a:p>
          <a:p>
            <a:r>
              <a:rPr lang="es-CO" altLang="en-US" sz="1600" dirty="0">
                <a:solidFill>
                  <a:schemeClr val="tx1">
                    <a:lumMod val="85000"/>
                    <a:lumOff val="15000"/>
                  </a:schemeClr>
                </a:solidFill>
                <a:ea typeface="Geneva"/>
                <a:cs typeface="Arial"/>
              </a:rPr>
              <a:t>Dado que los indicadores creados en la fase 1 tienen la misma escala de medida y pueden interpretarse en términos porcentuales, se crean subcomponentes del RADAR asignando los siguientes pesos: </a:t>
            </a:r>
          </a:p>
        </p:txBody>
      </p:sp>
      <p:sp>
        <p:nvSpPr>
          <p:cNvPr id="8" name="CuadroTexto 7">
            <a:extLst>
              <a:ext uri="{FF2B5EF4-FFF2-40B4-BE49-F238E27FC236}">
                <a16:creationId xmlns:a16="http://schemas.microsoft.com/office/drawing/2014/main" id="{842AEA7D-BA14-1AE6-F027-5B74BEC76B07}"/>
              </a:ext>
            </a:extLst>
          </p:cNvPr>
          <p:cNvSpPr txBox="1"/>
          <p:nvPr/>
        </p:nvSpPr>
        <p:spPr>
          <a:xfrm>
            <a:off x="841788" y="4720901"/>
            <a:ext cx="1024314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solidFill>
                  <a:srgbClr val="3E415F"/>
                </a:solidFill>
                <a:ea typeface="Verdana"/>
              </a:rPr>
              <a:t>Fase 3</a:t>
            </a:r>
            <a:r>
              <a:rPr lang="es-ES" sz="2400" dirty="0">
                <a:solidFill>
                  <a:srgbClr val="3E415F"/>
                </a:solidFill>
                <a:ea typeface="Verdana"/>
              </a:rPr>
              <a:t>: Cálculo del Radar:</a:t>
            </a:r>
            <a:r>
              <a:rPr lang="es-ES" sz="1600" dirty="0">
                <a:solidFill>
                  <a:srgbClr val="3E415F"/>
                </a:solidFill>
                <a:ea typeface="Verdana"/>
              </a:rPr>
              <a:t> </a:t>
            </a:r>
            <a:endParaRPr lang="es-CO" sz="1600" dirty="0">
              <a:solidFill>
                <a:srgbClr val="3E415F"/>
              </a:solidFill>
              <a:ea typeface="Verdana"/>
            </a:endParaRPr>
          </a:p>
          <a:p>
            <a:endParaRPr lang="es-ES" sz="1600" dirty="0">
              <a:ea typeface="Verdana"/>
            </a:endParaRPr>
          </a:p>
          <a:p>
            <a:r>
              <a:rPr lang="es-ES" sz="1600" dirty="0">
                <a:ea typeface="Verdana"/>
              </a:rPr>
              <a:t>Se calcula el indicador dando peso a las dimensiones de </a:t>
            </a:r>
            <a:r>
              <a:rPr lang="es-CO" sz="1600" dirty="0">
                <a:ea typeface="Verdana"/>
              </a:rPr>
              <a:t>Corrupción y Servicios Públicos Domiciliarios </a:t>
            </a:r>
          </a:p>
          <a:p>
            <a:endParaRPr lang="es-ES" dirty="0">
              <a:ea typeface="Calibri" panose="020F0502020204030204"/>
              <a:cs typeface="Calibri"/>
            </a:endParaRPr>
          </a:p>
        </p:txBody>
      </p:sp>
      <p:sp>
        <p:nvSpPr>
          <p:cNvPr id="3" name="CuadroTexto 2">
            <a:extLst>
              <a:ext uri="{FF2B5EF4-FFF2-40B4-BE49-F238E27FC236}">
                <a16:creationId xmlns:a16="http://schemas.microsoft.com/office/drawing/2014/main" id="{21FDC3ED-3E2B-BB4E-3561-6D126EB6B932}"/>
              </a:ext>
            </a:extLst>
          </p:cNvPr>
          <p:cNvSpPr txBox="1"/>
          <p:nvPr/>
        </p:nvSpPr>
        <p:spPr>
          <a:xfrm>
            <a:off x="3380555" y="1903302"/>
            <a:ext cx="74619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400050"/>
            <a:r>
              <a:rPr lang="es-ES" sz="1600" b="1" dirty="0">
                <a:solidFill>
                  <a:srgbClr val="84327C"/>
                </a:solidFill>
                <a:ea typeface="Verdana"/>
              </a:rPr>
              <a:t>Corrupción oculta:</a:t>
            </a:r>
            <a:r>
              <a:rPr lang="es-ES" sz="1600" b="1" dirty="0">
                <a:solidFill>
                  <a:schemeClr val="tx1">
                    <a:lumMod val="85000"/>
                    <a:lumOff val="15000"/>
                  </a:schemeClr>
                </a:solidFill>
                <a:ea typeface="Verdana"/>
              </a:rPr>
              <a:t>  (0,2)</a:t>
            </a:r>
            <a:r>
              <a:rPr lang="es-ES" sz="1600" dirty="0">
                <a:solidFill>
                  <a:schemeClr val="tx1">
                    <a:lumMod val="85000"/>
                    <a:lumOff val="15000"/>
                  </a:schemeClr>
                </a:solidFill>
                <a:ea typeface="Verdana"/>
              </a:rPr>
              <a:t>Riesgos + </a:t>
            </a:r>
            <a:r>
              <a:rPr lang="es-ES" sz="1600" b="1" dirty="0">
                <a:solidFill>
                  <a:schemeClr val="tx1">
                    <a:lumMod val="85000"/>
                    <a:lumOff val="15000"/>
                  </a:schemeClr>
                </a:solidFill>
                <a:ea typeface="Verdana"/>
              </a:rPr>
              <a:t>(0,4) </a:t>
            </a:r>
            <a:r>
              <a:rPr lang="es-ES" sz="1600" dirty="0" err="1">
                <a:solidFill>
                  <a:schemeClr val="tx1">
                    <a:lumMod val="85000"/>
                    <a:lumOff val="15000"/>
                  </a:schemeClr>
                </a:solidFill>
                <a:ea typeface="Verdana"/>
              </a:rPr>
              <a:t>BrechaDigital</a:t>
            </a:r>
            <a:r>
              <a:rPr lang="es-ES" sz="1600" dirty="0">
                <a:solidFill>
                  <a:schemeClr val="tx1">
                    <a:lumMod val="85000"/>
                    <a:lumOff val="15000"/>
                  </a:schemeClr>
                </a:solidFill>
                <a:ea typeface="Verdana"/>
              </a:rPr>
              <a:t> + </a:t>
            </a:r>
            <a:r>
              <a:rPr lang="es-ES" sz="1600" b="1" dirty="0">
                <a:solidFill>
                  <a:schemeClr val="tx1">
                    <a:lumMod val="85000"/>
                    <a:lumOff val="15000"/>
                  </a:schemeClr>
                </a:solidFill>
                <a:ea typeface="Verdana"/>
              </a:rPr>
              <a:t>(0,4) </a:t>
            </a:r>
            <a:r>
              <a:rPr lang="es-ES" sz="1600" dirty="0">
                <a:solidFill>
                  <a:schemeClr val="tx1">
                    <a:lumMod val="85000"/>
                    <a:lumOff val="15000"/>
                  </a:schemeClr>
                </a:solidFill>
                <a:ea typeface="Verdana"/>
              </a:rPr>
              <a:t>Analfabetismo </a:t>
            </a:r>
            <a:endParaRPr lang="es-ES" dirty="0">
              <a:solidFill>
                <a:schemeClr val="tx1">
                  <a:lumMod val="85000"/>
                  <a:lumOff val="15000"/>
                </a:schemeClr>
              </a:solidFill>
              <a:ea typeface="Calibri" panose="020F0502020204030204"/>
              <a:cs typeface="Calibri" panose="020F0502020204030204"/>
            </a:endParaRPr>
          </a:p>
        </p:txBody>
      </p:sp>
      <p:sp>
        <p:nvSpPr>
          <p:cNvPr id="4" name="CuadroTexto 3">
            <a:extLst>
              <a:ext uri="{FF2B5EF4-FFF2-40B4-BE49-F238E27FC236}">
                <a16:creationId xmlns:a16="http://schemas.microsoft.com/office/drawing/2014/main" id="{7FB72927-A22D-F9CD-D8E5-8401E848C43A}"/>
              </a:ext>
            </a:extLst>
          </p:cNvPr>
          <p:cNvSpPr txBox="1"/>
          <p:nvPr/>
        </p:nvSpPr>
        <p:spPr>
          <a:xfrm>
            <a:off x="3380555" y="2507308"/>
            <a:ext cx="82375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342900"/>
            <a:r>
              <a:rPr lang="es-ES" sz="1600" b="1" dirty="0">
                <a:solidFill>
                  <a:srgbClr val="84327C"/>
                </a:solidFill>
                <a:ea typeface="Verdana"/>
              </a:rPr>
              <a:t>Corrupción:  </a:t>
            </a:r>
            <a:r>
              <a:rPr lang="es-ES" sz="1600" b="1" dirty="0">
                <a:solidFill>
                  <a:schemeClr val="tx1">
                    <a:lumMod val="85000"/>
                    <a:lumOff val="15000"/>
                  </a:schemeClr>
                </a:solidFill>
                <a:ea typeface="Verdana"/>
              </a:rPr>
              <a:t>(0,8)</a:t>
            </a:r>
            <a:r>
              <a:rPr lang="es-ES" sz="1600" dirty="0" err="1">
                <a:solidFill>
                  <a:schemeClr val="tx1">
                    <a:lumMod val="85000"/>
                    <a:lumOff val="15000"/>
                  </a:schemeClr>
                </a:solidFill>
                <a:ea typeface="Verdana"/>
              </a:rPr>
              <a:t>CorrupciónOculta</a:t>
            </a:r>
            <a:r>
              <a:rPr lang="es-ES" sz="1600" dirty="0">
                <a:solidFill>
                  <a:schemeClr val="tx1">
                    <a:lumMod val="85000"/>
                    <a:lumOff val="15000"/>
                  </a:schemeClr>
                </a:solidFill>
                <a:ea typeface="Verdana"/>
              </a:rPr>
              <a:t> + </a:t>
            </a:r>
            <a:r>
              <a:rPr lang="es-ES" sz="1600" b="1" dirty="0">
                <a:solidFill>
                  <a:schemeClr val="tx1">
                    <a:lumMod val="85000"/>
                    <a:lumOff val="15000"/>
                  </a:schemeClr>
                </a:solidFill>
                <a:ea typeface="Verdana"/>
              </a:rPr>
              <a:t>(0,35) </a:t>
            </a:r>
            <a:r>
              <a:rPr lang="es-ES" sz="1600" dirty="0" err="1">
                <a:solidFill>
                  <a:schemeClr val="tx1">
                    <a:lumMod val="85000"/>
                    <a:lumOff val="15000"/>
                  </a:schemeClr>
                </a:solidFill>
                <a:ea typeface="Verdana"/>
              </a:rPr>
              <a:t>CorrupObservable</a:t>
            </a:r>
            <a:r>
              <a:rPr lang="es-ES" sz="1600" dirty="0">
                <a:solidFill>
                  <a:schemeClr val="tx1">
                    <a:lumMod val="85000"/>
                    <a:lumOff val="15000"/>
                  </a:schemeClr>
                </a:solidFill>
                <a:ea typeface="Verdana"/>
              </a:rPr>
              <a:t> </a:t>
            </a:r>
            <a:r>
              <a:rPr lang="es-ES" sz="1600" b="1" dirty="0">
                <a:solidFill>
                  <a:schemeClr val="tx1">
                    <a:lumMod val="85000"/>
                    <a:lumOff val="15000"/>
                  </a:schemeClr>
                </a:solidFill>
                <a:ea typeface="Verdana"/>
              </a:rPr>
              <a:t>-(0,15) </a:t>
            </a:r>
            <a:r>
              <a:rPr lang="es-ES" sz="1600" dirty="0" err="1">
                <a:solidFill>
                  <a:schemeClr val="tx1">
                    <a:lumMod val="85000"/>
                    <a:lumOff val="15000"/>
                  </a:schemeClr>
                </a:solidFill>
                <a:ea typeface="Verdana"/>
              </a:rPr>
              <a:t>CapacInstituc</a:t>
            </a:r>
            <a:r>
              <a:rPr lang="en-US" sz="1600" dirty="0">
                <a:solidFill>
                  <a:schemeClr val="tx1">
                    <a:lumMod val="85000"/>
                    <a:lumOff val="15000"/>
                  </a:schemeClr>
                </a:solidFill>
                <a:ea typeface="Verdana"/>
              </a:rPr>
              <a:t> </a:t>
            </a:r>
            <a:endParaRPr lang="es-ES" dirty="0">
              <a:solidFill>
                <a:schemeClr val="tx1">
                  <a:lumMod val="85000"/>
                  <a:lumOff val="15000"/>
                </a:schemeClr>
              </a:solidFill>
              <a:ea typeface="Calibri" panose="020F0502020204030204"/>
              <a:cs typeface="Calibri" panose="020F0502020204030204"/>
            </a:endParaRPr>
          </a:p>
        </p:txBody>
      </p:sp>
      <p:sp>
        <p:nvSpPr>
          <p:cNvPr id="5" name="CuadroTexto 4">
            <a:extLst>
              <a:ext uri="{FF2B5EF4-FFF2-40B4-BE49-F238E27FC236}">
                <a16:creationId xmlns:a16="http://schemas.microsoft.com/office/drawing/2014/main" id="{C00777A0-A72E-474A-16E4-9B86C0DB4B25}"/>
              </a:ext>
            </a:extLst>
          </p:cNvPr>
          <p:cNvSpPr txBox="1"/>
          <p:nvPr/>
        </p:nvSpPr>
        <p:spPr>
          <a:xfrm>
            <a:off x="3538388" y="5836895"/>
            <a:ext cx="64682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400050"/>
            <a:r>
              <a:rPr lang="es-CO" sz="1600" b="1" dirty="0">
                <a:solidFill>
                  <a:srgbClr val="84327C"/>
                </a:solidFill>
                <a:ea typeface="Verdana"/>
              </a:rPr>
              <a:t>RADAR.SP = </a:t>
            </a:r>
            <a:r>
              <a:rPr lang="es-CO" sz="1600" b="1" dirty="0">
                <a:solidFill>
                  <a:schemeClr val="tx1">
                    <a:lumMod val="85000"/>
                    <a:lumOff val="15000"/>
                  </a:schemeClr>
                </a:solidFill>
                <a:ea typeface="Verdana"/>
              </a:rPr>
              <a:t>(0,6)</a:t>
            </a:r>
            <a:r>
              <a:rPr lang="es-CO" sz="1600" dirty="0">
                <a:solidFill>
                  <a:schemeClr val="tx1">
                    <a:lumMod val="85000"/>
                    <a:lumOff val="15000"/>
                  </a:schemeClr>
                </a:solidFill>
                <a:ea typeface="Verdana"/>
              </a:rPr>
              <a:t>Corrupción + </a:t>
            </a:r>
            <a:r>
              <a:rPr lang="es-CO" sz="1600" b="1" dirty="0">
                <a:solidFill>
                  <a:schemeClr val="tx1">
                    <a:lumMod val="85000"/>
                    <a:lumOff val="15000"/>
                  </a:schemeClr>
                </a:solidFill>
                <a:ea typeface="Verdana"/>
              </a:rPr>
              <a:t>(0,4)</a:t>
            </a: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 </a:t>
            </a:r>
            <a:r>
              <a:rPr kumimoji="0" lang="es-ES_tradnl" altLang="en-US" sz="1600" b="1" i="0" u="none" strike="noStrike" kern="1200" cap="none" spc="0" normalizeH="0" baseline="0" noProof="0" dirty="0" err="1">
                <a:ln>
                  <a:noFill/>
                </a:ln>
                <a:effectLst/>
                <a:uLnTx/>
                <a:uFillTx/>
                <a:ea typeface="Geneva" pitchFamily="-65" charset="-128"/>
                <a:cs typeface="Arial" panose="020B0604020202020204" pitchFamily="34" charset="0"/>
              </a:rPr>
              <a:t>VDServPub</a:t>
            </a:r>
            <a:endParaRPr lang="es-ES" dirty="0">
              <a:solidFill>
                <a:schemeClr val="tx1">
                  <a:lumMod val="85000"/>
                  <a:lumOff val="15000"/>
                </a:schemeClr>
              </a:solidFill>
              <a:ea typeface="Calibri" panose="020F0502020204030204"/>
              <a:cs typeface="Calibri" panose="020F0502020204030204"/>
            </a:endParaRPr>
          </a:p>
        </p:txBody>
      </p:sp>
      <p:pic>
        <p:nvPicPr>
          <p:cNvPr id="9" name="Imagen 8" descr="Icono&#10;&#10;Descripción generada automáticamente">
            <a:extLst>
              <a:ext uri="{FF2B5EF4-FFF2-40B4-BE49-F238E27FC236}">
                <a16:creationId xmlns:a16="http://schemas.microsoft.com/office/drawing/2014/main" id="{C2A24287-B435-EEFF-BF01-93C98488E28C}"/>
              </a:ext>
            </a:extLst>
          </p:cNvPr>
          <p:cNvPicPr>
            <a:picLocks noChangeAspect="1"/>
          </p:cNvPicPr>
          <p:nvPr/>
        </p:nvPicPr>
        <p:blipFill>
          <a:blip r:embed="rId2"/>
          <a:stretch>
            <a:fillRect/>
          </a:stretch>
        </p:blipFill>
        <p:spPr>
          <a:xfrm>
            <a:off x="3403449" y="2017278"/>
            <a:ext cx="213077" cy="192374"/>
          </a:xfrm>
          <a:prstGeom prst="rect">
            <a:avLst/>
          </a:prstGeom>
        </p:spPr>
      </p:pic>
      <p:pic>
        <p:nvPicPr>
          <p:cNvPr id="13" name="Imagen 12" descr="Icono&#10;&#10;Descripción generada automáticamente">
            <a:extLst>
              <a:ext uri="{FF2B5EF4-FFF2-40B4-BE49-F238E27FC236}">
                <a16:creationId xmlns:a16="http://schemas.microsoft.com/office/drawing/2014/main" id="{3DB40B9C-5D3B-3B22-D627-1256B66A3468}"/>
              </a:ext>
            </a:extLst>
          </p:cNvPr>
          <p:cNvPicPr>
            <a:picLocks noChangeAspect="1"/>
          </p:cNvPicPr>
          <p:nvPr/>
        </p:nvPicPr>
        <p:blipFill>
          <a:blip r:embed="rId3"/>
          <a:stretch>
            <a:fillRect/>
          </a:stretch>
        </p:blipFill>
        <p:spPr>
          <a:xfrm>
            <a:off x="3380555" y="2580297"/>
            <a:ext cx="233930" cy="221333"/>
          </a:xfrm>
          <a:prstGeom prst="rect">
            <a:avLst/>
          </a:prstGeom>
        </p:spPr>
      </p:pic>
      <p:pic>
        <p:nvPicPr>
          <p:cNvPr id="18" name="Imagen 17" descr="Icono&#10;&#10;Descripción generada automáticamente">
            <a:extLst>
              <a:ext uri="{FF2B5EF4-FFF2-40B4-BE49-F238E27FC236}">
                <a16:creationId xmlns:a16="http://schemas.microsoft.com/office/drawing/2014/main" id="{18C23455-3690-9E96-62F9-751FD980ED80}"/>
              </a:ext>
            </a:extLst>
          </p:cNvPr>
          <p:cNvPicPr>
            <a:picLocks noChangeAspect="1"/>
          </p:cNvPicPr>
          <p:nvPr/>
        </p:nvPicPr>
        <p:blipFill>
          <a:blip r:embed="rId4"/>
          <a:stretch>
            <a:fillRect/>
          </a:stretch>
        </p:blipFill>
        <p:spPr>
          <a:xfrm>
            <a:off x="841788" y="3592918"/>
            <a:ext cx="243634" cy="160697"/>
          </a:xfrm>
          <a:prstGeom prst="rect">
            <a:avLst/>
          </a:prstGeom>
        </p:spPr>
      </p:pic>
      <p:sp>
        <p:nvSpPr>
          <p:cNvPr id="19" name="Elipse 18">
            <a:extLst>
              <a:ext uri="{FF2B5EF4-FFF2-40B4-BE49-F238E27FC236}">
                <a16:creationId xmlns:a16="http://schemas.microsoft.com/office/drawing/2014/main" id="{4BDE1327-2D3B-275D-2A03-5930F673DF20}"/>
              </a:ext>
            </a:extLst>
          </p:cNvPr>
          <p:cNvSpPr/>
          <p:nvPr/>
        </p:nvSpPr>
        <p:spPr>
          <a:xfrm>
            <a:off x="3582138" y="5836895"/>
            <a:ext cx="314437" cy="305039"/>
          </a:xfrm>
          <a:prstGeom prst="ellipse">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 name="Imagen 19" descr="Icono&#10;&#10;Descripción generada automáticamente">
            <a:extLst>
              <a:ext uri="{FF2B5EF4-FFF2-40B4-BE49-F238E27FC236}">
                <a16:creationId xmlns:a16="http://schemas.microsoft.com/office/drawing/2014/main" id="{587E7884-0FDA-A7EF-7E26-BAE8FDF48943}"/>
              </a:ext>
            </a:extLst>
          </p:cNvPr>
          <p:cNvPicPr>
            <a:picLocks noChangeAspect="1"/>
          </p:cNvPicPr>
          <p:nvPr/>
        </p:nvPicPr>
        <p:blipFill>
          <a:blip r:embed="rId5"/>
          <a:stretch>
            <a:fillRect/>
          </a:stretch>
        </p:blipFill>
        <p:spPr>
          <a:xfrm>
            <a:off x="3641959" y="5889055"/>
            <a:ext cx="190762" cy="195946"/>
          </a:xfrm>
          <a:prstGeom prst="rect">
            <a:avLst/>
          </a:prstGeom>
        </p:spPr>
      </p:pic>
      <p:sp>
        <p:nvSpPr>
          <p:cNvPr id="12" name="CuadroTexto 11">
            <a:extLst>
              <a:ext uri="{FF2B5EF4-FFF2-40B4-BE49-F238E27FC236}">
                <a16:creationId xmlns:a16="http://schemas.microsoft.com/office/drawing/2014/main" id="{51FA12D3-6CAD-22DA-365C-090BA9C00630}"/>
              </a:ext>
            </a:extLst>
          </p:cNvPr>
          <p:cNvSpPr txBox="1"/>
          <p:nvPr/>
        </p:nvSpPr>
        <p:spPr>
          <a:xfrm>
            <a:off x="767776" y="2146631"/>
            <a:ext cx="1820292" cy="369332"/>
          </a:xfrm>
          <a:prstGeom prst="rect">
            <a:avLst/>
          </a:prstGeom>
          <a:noFill/>
        </p:spPr>
        <p:txBody>
          <a:bodyPr wrap="square">
            <a:spAutoFit/>
          </a:bodyPr>
          <a:lstStyle/>
          <a:p>
            <a:r>
              <a:rPr lang="es-CO" sz="1800" b="1" dirty="0">
                <a:solidFill>
                  <a:schemeClr val="tx1">
                    <a:lumMod val="85000"/>
                    <a:lumOff val="15000"/>
                  </a:schemeClr>
                </a:solidFill>
                <a:ea typeface="Verdana"/>
              </a:rPr>
              <a:t>Corrupción</a:t>
            </a:r>
            <a:endParaRPr lang="es-CO" b="1" dirty="0"/>
          </a:p>
        </p:txBody>
      </p:sp>
      <p:sp>
        <p:nvSpPr>
          <p:cNvPr id="17" name="CuadroTexto 16">
            <a:extLst>
              <a:ext uri="{FF2B5EF4-FFF2-40B4-BE49-F238E27FC236}">
                <a16:creationId xmlns:a16="http://schemas.microsoft.com/office/drawing/2014/main" id="{B6F72A2B-5801-9B42-2C02-826E3F4EBF2C}"/>
              </a:ext>
            </a:extLst>
          </p:cNvPr>
          <p:cNvSpPr txBox="1"/>
          <p:nvPr/>
        </p:nvSpPr>
        <p:spPr>
          <a:xfrm>
            <a:off x="767776" y="3249717"/>
            <a:ext cx="2123840" cy="646331"/>
          </a:xfrm>
          <a:prstGeom prst="rect">
            <a:avLst/>
          </a:prstGeom>
          <a:noFill/>
        </p:spPr>
        <p:txBody>
          <a:bodyPr wrap="square">
            <a:spAutoFit/>
          </a:bodyPr>
          <a:lstStyle/>
          <a:p>
            <a:r>
              <a:rPr lang="es-CO" sz="1800" b="1" dirty="0">
                <a:solidFill>
                  <a:schemeClr val="tx1">
                    <a:lumMod val="85000"/>
                    <a:lumOff val="15000"/>
                  </a:schemeClr>
                </a:solidFill>
                <a:ea typeface="Verdana"/>
              </a:rPr>
              <a:t>Servicios Públicos Domiciliarios </a:t>
            </a:r>
            <a:endParaRPr lang="es-CO" b="1" dirty="0"/>
          </a:p>
        </p:txBody>
      </p:sp>
      <p:sp>
        <p:nvSpPr>
          <p:cNvPr id="22" name="CuadroTexto 21">
            <a:extLst>
              <a:ext uri="{FF2B5EF4-FFF2-40B4-BE49-F238E27FC236}">
                <a16:creationId xmlns:a16="http://schemas.microsoft.com/office/drawing/2014/main" id="{A971A2D0-A504-B89B-EFD1-F9ED39E66750}"/>
              </a:ext>
            </a:extLst>
          </p:cNvPr>
          <p:cNvSpPr txBox="1"/>
          <p:nvPr/>
        </p:nvSpPr>
        <p:spPr>
          <a:xfrm>
            <a:off x="2375374" y="3297809"/>
            <a:ext cx="9410281" cy="1138773"/>
          </a:xfrm>
          <a:prstGeom prst="rect">
            <a:avLst/>
          </a:prstGeom>
          <a:noFill/>
        </p:spPr>
        <p:txBody>
          <a:bodyPr wrap="square">
            <a:spAutoFit/>
          </a:bodyPr>
          <a:lstStyle/>
          <a:p>
            <a:pPr marL="1200150" lvl="2" indent="-285750">
              <a:spcBef>
                <a:spcPts val="600"/>
              </a:spcBef>
              <a:spcAft>
                <a:spcPts val="600"/>
              </a:spcAft>
              <a:buFont typeface="Arial" panose="020B0604020202020204" pitchFamily="34" charset="0"/>
              <a:buChar char="•"/>
            </a:pP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Agua</a:t>
            </a:r>
            <a:r>
              <a:rPr lang="es-ES_tradnl" altLang="en-US" sz="1600" b="1" dirty="0">
                <a:ea typeface="Geneva" pitchFamily="-65" charset="-128"/>
                <a:cs typeface="Arial" panose="020B0604020202020204" pitchFamily="34" charset="0"/>
              </a:rPr>
              <a:t>:  (0,3)</a:t>
            </a:r>
            <a:r>
              <a:rPr lang="es-ES_tradnl" altLang="en-US" sz="1600" dirty="0" err="1">
                <a:ea typeface="Geneva" pitchFamily="-65" charset="-128"/>
                <a:cs typeface="Arial" panose="020B0604020202020204" pitchFamily="34" charset="0"/>
              </a:rPr>
              <a:t>AcueducVU</a:t>
            </a:r>
            <a:r>
              <a:rPr lang="es-ES_tradnl" altLang="en-US" sz="1600" dirty="0">
                <a:ea typeface="Geneva" pitchFamily="-65" charset="-128"/>
                <a:cs typeface="Arial" panose="020B0604020202020204" pitchFamily="34" charset="0"/>
              </a:rPr>
              <a:t> +</a:t>
            </a:r>
            <a:r>
              <a:rPr lang="es-ES_tradnl" altLang="en-US" sz="1600" b="1" dirty="0">
                <a:ea typeface="Geneva" pitchFamily="-65" charset="-128"/>
                <a:cs typeface="Arial" panose="020B0604020202020204" pitchFamily="34" charset="0"/>
              </a:rPr>
              <a:t> (0,3)</a:t>
            </a:r>
            <a:r>
              <a:rPr lang="es-ES_tradnl" altLang="en-US" sz="1600" dirty="0" err="1">
                <a:ea typeface="Geneva" pitchFamily="-65" charset="-128"/>
                <a:cs typeface="Arial" panose="020B0604020202020204" pitchFamily="34" charset="0"/>
              </a:rPr>
              <a:t>AlcantarillVU</a:t>
            </a:r>
            <a:r>
              <a:rPr lang="es-ES_tradnl" altLang="en-US" sz="1600" dirty="0">
                <a:ea typeface="Geneva" pitchFamily="-65" charset="-128"/>
                <a:cs typeface="Arial" panose="020B0604020202020204" pitchFamily="34" charset="0"/>
              </a:rPr>
              <a:t> +</a:t>
            </a:r>
            <a:r>
              <a:rPr lang="es-ES_tradnl" altLang="en-US" sz="1600" b="1" dirty="0">
                <a:ea typeface="Geneva" pitchFamily="-65" charset="-128"/>
                <a:cs typeface="Arial" panose="020B0604020202020204" pitchFamily="34" charset="0"/>
              </a:rPr>
              <a:t> (0,15)</a:t>
            </a:r>
            <a:r>
              <a:rPr lang="es-ES_tradnl" altLang="en-US" sz="1600" dirty="0" err="1">
                <a:ea typeface="Geneva" pitchFamily="-65" charset="-128"/>
                <a:cs typeface="Arial" panose="020B0604020202020204" pitchFamily="34" charset="0"/>
              </a:rPr>
              <a:t>AcueducVR</a:t>
            </a:r>
            <a:r>
              <a:rPr lang="es-ES_tradnl" altLang="en-US" sz="1600" dirty="0">
                <a:ea typeface="Geneva" pitchFamily="-65" charset="-128"/>
                <a:cs typeface="Arial" panose="020B0604020202020204" pitchFamily="34" charset="0"/>
              </a:rPr>
              <a:t> +</a:t>
            </a:r>
            <a:r>
              <a:rPr lang="es-ES_tradnl" altLang="en-US" sz="1600" b="1" dirty="0">
                <a:ea typeface="Geneva" pitchFamily="-65" charset="-128"/>
                <a:cs typeface="Arial" panose="020B0604020202020204" pitchFamily="34" charset="0"/>
              </a:rPr>
              <a:t> (0,15)</a:t>
            </a:r>
            <a:r>
              <a:rPr lang="es-ES_tradnl" altLang="en-US" sz="1600" dirty="0" err="1">
                <a:ea typeface="Geneva" pitchFamily="-65" charset="-128"/>
                <a:cs typeface="Arial" panose="020B0604020202020204" pitchFamily="34" charset="0"/>
              </a:rPr>
              <a:t>AlcantarillVR</a:t>
            </a:r>
            <a:r>
              <a:rPr lang="es-ES_tradnl" altLang="en-US" sz="1600" dirty="0">
                <a:ea typeface="Geneva" pitchFamily="-65" charset="-128"/>
                <a:cs typeface="Arial" panose="020B0604020202020204" pitchFamily="34" charset="0"/>
              </a:rPr>
              <a:t>  + </a:t>
            </a:r>
            <a:r>
              <a:rPr lang="es-ES_tradnl" altLang="en-US" sz="1600" b="1" dirty="0">
                <a:ea typeface="Geneva" pitchFamily="-65" charset="-128"/>
                <a:cs typeface="Arial" panose="020B0604020202020204" pitchFamily="34" charset="0"/>
              </a:rPr>
              <a:t>(0,1)</a:t>
            </a:r>
            <a:r>
              <a:rPr lang="es-ES_tradnl" altLang="en-US" sz="1600" dirty="0">
                <a:ea typeface="Geneva" pitchFamily="-65" charset="-128"/>
                <a:cs typeface="Arial" panose="020B0604020202020204" pitchFamily="34" charset="0"/>
              </a:rPr>
              <a:t>IRCA</a:t>
            </a:r>
          </a:p>
          <a:p>
            <a:pPr marL="1200150" lvl="2" indent="-285750">
              <a:spcBef>
                <a:spcPts val="600"/>
              </a:spcBef>
              <a:spcAft>
                <a:spcPts val="600"/>
              </a:spcAft>
              <a:buFont typeface="Arial" panose="020B0604020202020204" pitchFamily="34" charset="0"/>
              <a:buChar char="•"/>
            </a:pPr>
            <a:r>
              <a:rPr kumimoji="0" lang="es-ES_tradnl" altLang="en-US" sz="1600" b="1" i="0" u="none" strike="noStrike" kern="1200" cap="none" spc="0" normalizeH="0" baseline="0" noProof="0" dirty="0" err="1">
                <a:ln>
                  <a:noFill/>
                </a:ln>
                <a:effectLst/>
                <a:uLnTx/>
                <a:uFillTx/>
                <a:ea typeface="Geneva" pitchFamily="-65" charset="-128"/>
                <a:cs typeface="Arial" panose="020B0604020202020204" pitchFamily="34" charset="0"/>
              </a:rPr>
              <a:t>Energia</a:t>
            </a: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   (</a:t>
            </a:r>
            <a:r>
              <a:rPr lang="es-ES_tradnl" altLang="en-US" sz="1600" b="1" dirty="0">
                <a:ea typeface="Geneva" pitchFamily="-65" charset="-128"/>
                <a:cs typeface="Arial" panose="020B0604020202020204" pitchFamily="34" charset="0"/>
              </a:rPr>
              <a:t>0,5</a:t>
            </a: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a:t>
            </a:r>
            <a:r>
              <a:rPr kumimoji="0" lang="es-ES_tradnl" altLang="en-US" sz="1600" i="0" u="none" strike="noStrike" kern="1200" cap="none" spc="0" normalizeH="0" baseline="0" noProof="0" dirty="0" err="1">
                <a:ln>
                  <a:noFill/>
                </a:ln>
                <a:effectLst/>
                <a:uLnTx/>
                <a:uFillTx/>
                <a:ea typeface="Geneva" pitchFamily="-65" charset="-128"/>
                <a:cs typeface="Arial" panose="020B0604020202020204" pitchFamily="34" charset="0"/>
              </a:rPr>
              <a:t>EnergiaVR</a:t>
            </a: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 + (0,25)</a:t>
            </a:r>
            <a:r>
              <a:rPr kumimoji="0" lang="es-ES_tradnl" altLang="en-US" sz="1600" i="0" u="none" strike="noStrike" kern="1200" cap="none" spc="0" normalizeH="0" baseline="0" noProof="0" dirty="0" err="1">
                <a:ln>
                  <a:noFill/>
                </a:ln>
                <a:effectLst/>
                <a:uLnTx/>
                <a:uFillTx/>
                <a:ea typeface="Geneva" pitchFamily="-65" charset="-128"/>
                <a:cs typeface="Arial" panose="020B0604020202020204" pitchFamily="34" charset="0"/>
              </a:rPr>
              <a:t>EnergiaVU</a:t>
            </a:r>
            <a:r>
              <a:rPr kumimoji="0" lang="es-ES_tradnl" altLang="en-US" sz="1600" i="0" u="none" strike="noStrike" kern="1200" cap="none" spc="0" normalizeH="0" baseline="0" noProof="0" dirty="0">
                <a:ln>
                  <a:noFill/>
                </a:ln>
                <a:effectLst/>
                <a:uLnTx/>
                <a:uFillTx/>
                <a:ea typeface="Geneva" pitchFamily="-65" charset="-128"/>
                <a:cs typeface="Arial" panose="020B0604020202020204" pitchFamily="34" charset="0"/>
              </a:rPr>
              <a:t> </a:t>
            </a: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 (0,25)</a:t>
            </a:r>
            <a:r>
              <a:rPr kumimoji="0" lang="es-ES_tradnl" altLang="en-US" sz="1600" i="0" u="none" strike="noStrike" kern="1200" cap="none" spc="0" normalizeH="0" baseline="0" noProof="0" dirty="0" err="1">
                <a:ln>
                  <a:noFill/>
                </a:ln>
                <a:effectLst/>
                <a:uLnTx/>
                <a:uFillTx/>
                <a:ea typeface="Geneva" pitchFamily="-65" charset="-128"/>
                <a:cs typeface="Arial" panose="020B0604020202020204" pitchFamily="34" charset="0"/>
              </a:rPr>
              <a:t>CalidadE</a:t>
            </a:r>
            <a:r>
              <a:rPr kumimoji="0" lang="es-ES_tradnl" altLang="en-US" sz="1600" i="0" u="none" strike="noStrike" kern="1200" cap="none" spc="0" normalizeH="0" baseline="0" noProof="0" dirty="0">
                <a:ln>
                  <a:noFill/>
                </a:ln>
                <a:effectLst/>
                <a:uLnTx/>
                <a:uFillTx/>
                <a:ea typeface="Geneva" pitchFamily="-65" charset="-128"/>
                <a:cs typeface="Arial" panose="020B0604020202020204" pitchFamily="34" charset="0"/>
              </a:rPr>
              <a:t> </a:t>
            </a:r>
          </a:p>
          <a:p>
            <a:pPr marL="1200150" lvl="2" indent="-285750">
              <a:spcBef>
                <a:spcPts val="600"/>
              </a:spcBef>
              <a:spcAft>
                <a:spcPts val="600"/>
              </a:spcAft>
              <a:buFont typeface="Arial" panose="020B0604020202020204" pitchFamily="34" charset="0"/>
              <a:buChar char="•"/>
            </a:pPr>
            <a:r>
              <a:rPr kumimoji="0" lang="es-ES_tradnl" altLang="en-US" sz="1600" b="1" i="0" u="none" strike="noStrike" kern="1200" cap="none" spc="0" normalizeH="0" baseline="0" noProof="0" dirty="0" err="1">
                <a:ln>
                  <a:noFill/>
                </a:ln>
                <a:effectLst/>
                <a:uLnTx/>
                <a:uFillTx/>
                <a:ea typeface="Geneva" pitchFamily="-65" charset="-128"/>
                <a:cs typeface="Arial" panose="020B0604020202020204" pitchFamily="34" charset="0"/>
              </a:rPr>
              <a:t>VDServPub</a:t>
            </a: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   (0,4)</a:t>
            </a:r>
            <a:r>
              <a:rPr kumimoji="0" lang="es-ES_tradnl" altLang="en-US" sz="1600" b="0" i="0" u="none" strike="noStrike" kern="1200" cap="none" spc="0" normalizeH="0" baseline="0" noProof="0" dirty="0">
                <a:ln>
                  <a:noFill/>
                </a:ln>
                <a:effectLst/>
                <a:uLnTx/>
                <a:uFillTx/>
                <a:ea typeface="Geneva" pitchFamily="-65" charset="-128"/>
                <a:cs typeface="Arial" panose="020B0604020202020204" pitchFamily="34" charset="0"/>
              </a:rPr>
              <a:t> Agua</a:t>
            </a:r>
            <a:r>
              <a:rPr lang="es-ES_tradnl" altLang="en-US" sz="1600" dirty="0">
                <a:ea typeface="Geneva" pitchFamily="-65" charset="-128"/>
                <a:cs typeface="Arial" panose="020B0604020202020204" pitchFamily="34" charset="0"/>
              </a:rPr>
              <a:t> +</a:t>
            </a:r>
            <a:r>
              <a:rPr kumimoji="0" lang="es-ES_tradnl" altLang="en-US" sz="1600" b="0" i="0" u="none" strike="noStrike" kern="1200" cap="none" spc="0" normalizeH="0" baseline="0" noProof="0" dirty="0">
                <a:ln>
                  <a:noFill/>
                </a:ln>
                <a:effectLst/>
                <a:uLnTx/>
                <a:uFillTx/>
                <a:ea typeface="Geneva" pitchFamily="-65" charset="-128"/>
                <a:cs typeface="Arial" panose="020B0604020202020204" pitchFamily="34" charset="0"/>
              </a:rPr>
              <a:t> </a:t>
            </a: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(0,4)</a:t>
            </a:r>
            <a:r>
              <a:rPr kumimoji="0" lang="es-ES_tradnl" altLang="en-US" sz="1600" b="0" i="0" u="none" strike="noStrike" kern="1200" cap="none" spc="0" normalizeH="0" baseline="0" noProof="0" dirty="0">
                <a:ln>
                  <a:noFill/>
                </a:ln>
                <a:effectLst/>
                <a:uLnTx/>
                <a:uFillTx/>
                <a:ea typeface="Geneva" pitchFamily="-65" charset="-128"/>
                <a:cs typeface="Arial" panose="020B0604020202020204" pitchFamily="34" charset="0"/>
              </a:rPr>
              <a:t> </a:t>
            </a:r>
            <a:r>
              <a:rPr kumimoji="0" lang="es-ES_tradnl" altLang="en-US" sz="1600" b="0" i="0" u="none" strike="noStrike" kern="1200" cap="none" spc="0" normalizeH="0" baseline="0" noProof="0" dirty="0" err="1">
                <a:ln>
                  <a:noFill/>
                </a:ln>
                <a:effectLst/>
                <a:uLnTx/>
                <a:uFillTx/>
                <a:ea typeface="Geneva" pitchFamily="-65" charset="-128"/>
                <a:cs typeface="Arial" panose="020B0604020202020204" pitchFamily="34" charset="0"/>
              </a:rPr>
              <a:t>Energia</a:t>
            </a:r>
            <a:r>
              <a:rPr kumimoji="0" lang="es-ES_tradnl" altLang="en-US" sz="1600" b="0" i="0" u="none" strike="noStrike" kern="1200" cap="none" spc="0" normalizeH="0" baseline="0" noProof="0" dirty="0">
                <a:ln>
                  <a:noFill/>
                </a:ln>
                <a:effectLst/>
                <a:uLnTx/>
                <a:uFillTx/>
                <a:ea typeface="Geneva" pitchFamily="-65" charset="-128"/>
                <a:cs typeface="Arial" panose="020B0604020202020204" pitchFamily="34" charset="0"/>
              </a:rPr>
              <a:t> + </a:t>
            </a:r>
            <a:r>
              <a:rPr kumimoji="0" lang="es-ES_tradnl" altLang="en-US" sz="1600" b="1" i="0" u="none" strike="noStrike" kern="1200" cap="none" spc="0" normalizeH="0" baseline="0" noProof="0" dirty="0">
                <a:ln>
                  <a:noFill/>
                </a:ln>
                <a:effectLst/>
                <a:uLnTx/>
                <a:uFillTx/>
                <a:ea typeface="Geneva" pitchFamily="-65" charset="-128"/>
                <a:cs typeface="Arial" panose="020B0604020202020204" pitchFamily="34" charset="0"/>
              </a:rPr>
              <a:t>(0,2)</a:t>
            </a:r>
            <a:r>
              <a:rPr kumimoji="0" lang="es-ES_tradnl" altLang="en-US" sz="1600" b="0" i="0" u="none" strike="noStrike" kern="1200" cap="none" spc="0" normalizeH="0" baseline="0" noProof="0" dirty="0">
                <a:ln>
                  <a:noFill/>
                </a:ln>
                <a:effectLst/>
                <a:uLnTx/>
                <a:uFillTx/>
                <a:ea typeface="Geneva" pitchFamily="-65" charset="-128"/>
                <a:cs typeface="Arial" panose="020B0604020202020204" pitchFamily="34" charset="0"/>
              </a:rPr>
              <a:t> Aseo</a:t>
            </a:r>
          </a:p>
        </p:txBody>
      </p:sp>
    </p:spTree>
    <p:extLst>
      <p:ext uri="{BB962C8B-B14F-4D97-AF65-F5344CB8AC3E}">
        <p14:creationId xmlns:p14="http://schemas.microsoft.com/office/powerpoint/2010/main" val="181070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09F836A-343A-177B-E4A5-5CDD804A360D}"/>
              </a:ext>
            </a:extLst>
          </p:cNvPr>
          <p:cNvSpPr txBox="1"/>
          <p:nvPr/>
        </p:nvSpPr>
        <p:spPr>
          <a:xfrm>
            <a:off x="415570" y="250966"/>
            <a:ext cx="71782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solidFill>
                  <a:srgbClr val="3E415F"/>
                </a:solidFill>
                <a:latin typeface="Verdana"/>
                <a:ea typeface="Verdana"/>
              </a:rPr>
              <a:t>Indicador con todos los subcomponentes</a:t>
            </a:r>
            <a:endParaRPr lang="es-ES" sz="2000" dirty="0">
              <a:solidFill>
                <a:srgbClr val="3E415F"/>
              </a:solidFill>
              <a:cs typeface="Calibri" panose="020F0502020204030204"/>
            </a:endParaRPr>
          </a:p>
        </p:txBody>
      </p:sp>
      <p:sp>
        <p:nvSpPr>
          <p:cNvPr id="2405" name="CuadroTexto 2404">
            <a:extLst>
              <a:ext uri="{FF2B5EF4-FFF2-40B4-BE49-F238E27FC236}">
                <a16:creationId xmlns:a16="http://schemas.microsoft.com/office/drawing/2014/main" id="{6E8636CA-92B1-324C-BB47-5486541F739F}"/>
              </a:ext>
            </a:extLst>
          </p:cNvPr>
          <p:cNvSpPr txBox="1"/>
          <p:nvPr/>
        </p:nvSpPr>
        <p:spPr>
          <a:xfrm>
            <a:off x="365411" y="1171931"/>
            <a:ext cx="6098582" cy="369332"/>
          </a:xfrm>
          <a:prstGeom prst="rect">
            <a:avLst/>
          </a:prstGeom>
          <a:noFill/>
        </p:spPr>
        <p:txBody>
          <a:bodyPr wrap="square">
            <a:spAutoFit/>
          </a:bodyPr>
          <a:lstStyle/>
          <a:p>
            <a:r>
              <a:rPr lang="es-ES_tradnl" altLang="en-US" b="1" dirty="0" err="1">
                <a:solidFill>
                  <a:srgbClr val="2198AA"/>
                </a:solidFill>
              </a:rPr>
              <a:t>Biplot</a:t>
            </a:r>
            <a:r>
              <a:rPr lang="es-ES_tradnl" altLang="en-US" b="1" dirty="0">
                <a:solidFill>
                  <a:srgbClr val="2198AA"/>
                </a:solidFill>
              </a:rPr>
              <a:t> del análisis PCA (Plano 1-2)</a:t>
            </a:r>
            <a:endParaRPr lang="es-CO" b="1" dirty="0">
              <a:solidFill>
                <a:srgbClr val="2198AA"/>
              </a:solidFill>
            </a:endParaRPr>
          </a:p>
        </p:txBody>
      </p:sp>
      <p:pic>
        <p:nvPicPr>
          <p:cNvPr id="7" name="Imagen 6">
            <a:extLst>
              <a:ext uri="{FF2B5EF4-FFF2-40B4-BE49-F238E27FC236}">
                <a16:creationId xmlns:a16="http://schemas.microsoft.com/office/drawing/2014/main" id="{76008C2D-5DFE-B94D-D14F-776A6DEBF9B5}"/>
              </a:ext>
            </a:extLst>
          </p:cNvPr>
          <p:cNvPicPr>
            <a:picLocks noChangeAspect="1"/>
          </p:cNvPicPr>
          <p:nvPr/>
        </p:nvPicPr>
        <p:blipFill>
          <a:blip r:embed="rId2"/>
          <a:stretch>
            <a:fillRect/>
          </a:stretch>
        </p:blipFill>
        <p:spPr>
          <a:xfrm>
            <a:off x="7276698" y="2458524"/>
            <a:ext cx="4806489" cy="2479236"/>
          </a:xfrm>
          <a:prstGeom prst="rect">
            <a:avLst/>
          </a:prstGeom>
        </p:spPr>
      </p:pic>
      <p:grpSp>
        <p:nvGrpSpPr>
          <p:cNvPr id="6" name="Group 4">
            <a:extLst>
              <a:ext uri="{FF2B5EF4-FFF2-40B4-BE49-F238E27FC236}">
                <a16:creationId xmlns:a16="http://schemas.microsoft.com/office/drawing/2014/main" id="{1B1F7E69-484B-9AF0-92D4-C708B2734177}"/>
              </a:ext>
            </a:extLst>
          </p:cNvPr>
          <p:cNvGrpSpPr>
            <a:grpSpLocks noChangeAspect="1"/>
          </p:cNvGrpSpPr>
          <p:nvPr/>
        </p:nvGrpSpPr>
        <p:grpSpPr bwMode="auto">
          <a:xfrm>
            <a:off x="107219" y="1944972"/>
            <a:ext cx="7486650" cy="4376738"/>
            <a:chOff x="323" y="152"/>
            <a:chExt cx="4716" cy="2757"/>
          </a:xfrm>
        </p:grpSpPr>
        <p:grpSp>
          <p:nvGrpSpPr>
            <p:cNvPr id="13" name="Group 205">
              <a:extLst>
                <a:ext uri="{FF2B5EF4-FFF2-40B4-BE49-F238E27FC236}">
                  <a16:creationId xmlns:a16="http://schemas.microsoft.com/office/drawing/2014/main" id="{B329DFC7-7B40-3268-4ECE-A14A7B904DD7}"/>
                </a:ext>
              </a:extLst>
            </p:cNvPr>
            <p:cNvGrpSpPr>
              <a:grpSpLocks/>
            </p:cNvGrpSpPr>
            <p:nvPr/>
          </p:nvGrpSpPr>
          <p:grpSpPr bwMode="auto">
            <a:xfrm>
              <a:off x="571" y="152"/>
              <a:ext cx="3691" cy="2518"/>
              <a:chOff x="571" y="152"/>
              <a:chExt cx="3691" cy="2518"/>
            </a:xfrm>
          </p:grpSpPr>
          <p:sp>
            <p:nvSpPr>
              <p:cNvPr id="6760" name="Line 5">
                <a:extLst>
                  <a:ext uri="{FF2B5EF4-FFF2-40B4-BE49-F238E27FC236}">
                    <a16:creationId xmlns:a16="http://schemas.microsoft.com/office/drawing/2014/main" id="{27D17623-6853-A67B-8826-3CF4BC85B252}"/>
                  </a:ext>
                </a:extLst>
              </p:cNvPr>
              <p:cNvSpPr>
                <a:spLocks noChangeShapeType="1"/>
              </p:cNvSpPr>
              <p:nvPr/>
            </p:nvSpPr>
            <p:spPr bwMode="auto">
              <a:xfrm>
                <a:off x="571" y="2347"/>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1" name="Line 6">
                <a:extLst>
                  <a:ext uri="{FF2B5EF4-FFF2-40B4-BE49-F238E27FC236}">
                    <a16:creationId xmlns:a16="http://schemas.microsoft.com/office/drawing/2014/main" id="{2E5985B5-946E-E3CF-65FB-65005A9C60FB}"/>
                  </a:ext>
                </a:extLst>
              </p:cNvPr>
              <p:cNvSpPr>
                <a:spLocks noChangeShapeType="1"/>
              </p:cNvSpPr>
              <p:nvPr/>
            </p:nvSpPr>
            <p:spPr bwMode="auto">
              <a:xfrm>
                <a:off x="571" y="1731"/>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2" name="Line 7">
                <a:extLst>
                  <a:ext uri="{FF2B5EF4-FFF2-40B4-BE49-F238E27FC236}">
                    <a16:creationId xmlns:a16="http://schemas.microsoft.com/office/drawing/2014/main" id="{79E4F670-6CA8-E328-1E7A-DC4B710FE8EA}"/>
                  </a:ext>
                </a:extLst>
              </p:cNvPr>
              <p:cNvSpPr>
                <a:spLocks noChangeShapeType="1"/>
              </p:cNvSpPr>
              <p:nvPr/>
            </p:nvSpPr>
            <p:spPr bwMode="auto">
              <a:xfrm>
                <a:off x="571" y="1110"/>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3" name="Line 8">
                <a:extLst>
                  <a:ext uri="{FF2B5EF4-FFF2-40B4-BE49-F238E27FC236}">
                    <a16:creationId xmlns:a16="http://schemas.microsoft.com/office/drawing/2014/main" id="{3ADEDEBF-A227-63B2-7092-4CFB84AB22B9}"/>
                  </a:ext>
                </a:extLst>
              </p:cNvPr>
              <p:cNvSpPr>
                <a:spLocks noChangeShapeType="1"/>
              </p:cNvSpPr>
              <p:nvPr/>
            </p:nvSpPr>
            <p:spPr bwMode="auto">
              <a:xfrm>
                <a:off x="571" y="494"/>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4" name="Line 9">
                <a:extLst>
                  <a:ext uri="{FF2B5EF4-FFF2-40B4-BE49-F238E27FC236}">
                    <a16:creationId xmlns:a16="http://schemas.microsoft.com/office/drawing/2014/main" id="{EA23C1AB-4F74-7B86-24CB-1F0764A518DD}"/>
                  </a:ext>
                </a:extLst>
              </p:cNvPr>
              <p:cNvSpPr>
                <a:spLocks noChangeShapeType="1"/>
              </p:cNvSpPr>
              <p:nvPr/>
            </p:nvSpPr>
            <p:spPr bwMode="auto">
              <a:xfrm flipV="1">
                <a:off x="821" y="152"/>
                <a:ext cx="0" cy="2518"/>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5" name="Line 10">
                <a:extLst>
                  <a:ext uri="{FF2B5EF4-FFF2-40B4-BE49-F238E27FC236}">
                    <a16:creationId xmlns:a16="http://schemas.microsoft.com/office/drawing/2014/main" id="{6481F392-E78D-C0C7-A702-34789EFF9C42}"/>
                  </a:ext>
                </a:extLst>
              </p:cNvPr>
              <p:cNvSpPr>
                <a:spLocks noChangeShapeType="1"/>
              </p:cNvSpPr>
              <p:nvPr/>
            </p:nvSpPr>
            <p:spPr bwMode="auto">
              <a:xfrm flipV="1">
                <a:off x="1779" y="152"/>
                <a:ext cx="0" cy="2518"/>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6" name="Line 11">
                <a:extLst>
                  <a:ext uri="{FF2B5EF4-FFF2-40B4-BE49-F238E27FC236}">
                    <a16:creationId xmlns:a16="http://schemas.microsoft.com/office/drawing/2014/main" id="{3DD3D868-6682-60DC-B3FA-2999EDCAA1C5}"/>
                  </a:ext>
                </a:extLst>
              </p:cNvPr>
              <p:cNvSpPr>
                <a:spLocks noChangeShapeType="1"/>
              </p:cNvSpPr>
              <p:nvPr/>
            </p:nvSpPr>
            <p:spPr bwMode="auto">
              <a:xfrm flipV="1">
                <a:off x="2732" y="152"/>
                <a:ext cx="0" cy="2518"/>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7" name="Line 12">
                <a:extLst>
                  <a:ext uri="{FF2B5EF4-FFF2-40B4-BE49-F238E27FC236}">
                    <a16:creationId xmlns:a16="http://schemas.microsoft.com/office/drawing/2014/main" id="{8668B56B-58D8-3398-564A-775B5A8767CC}"/>
                  </a:ext>
                </a:extLst>
              </p:cNvPr>
              <p:cNvSpPr>
                <a:spLocks noChangeShapeType="1"/>
              </p:cNvSpPr>
              <p:nvPr/>
            </p:nvSpPr>
            <p:spPr bwMode="auto">
              <a:xfrm flipV="1">
                <a:off x="3690" y="152"/>
                <a:ext cx="0" cy="2518"/>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8" name="Line 13">
                <a:extLst>
                  <a:ext uri="{FF2B5EF4-FFF2-40B4-BE49-F238E27FC236}">
                    <a16:creationId xmlns:a16="http://schemas.microsoft.com/office/drawing/2014/main" id="{0C403D09-458A-7387-C62F-198533AAEAAE}"/>
                  </a:ext>
                </a:extLst>
              </p:cNvPr>
              <p:cNvSpPr>
                <a:spLocks noChangeShapeType="1"/>
              </p:cNvSpPr>
              <p:nvPr/>
            </p:nvSpPr>
            <p:spPr bwMode="auto">
              <a:xfrm>
                <a:off x="571" y="2655"/>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69" name="Line 14">
                <a:extLst>
                  <a:ext uri="{FF2B5EF4-FFF2-40B4-BE49-F238E27FC236}">
                    <a16:creationId xmlns:a16="http://schemas.microsoft.com/office/drawing/2014/main" id="{74AA25AE-4BF5-FE90-A35E-94B297000A77}"/>
                  </a:ext>
                </a:extLst>
              </p:cNvPr>
              <p:cNvSpPr>
                <a:spLocks noChangeShapeType="1"/>
              </p:cNvSpPr>
              <p:nvPr/>
            </p:nvSpPr>
            <p:spPr bwMode="auto">
              <a:xfrm>
                <a:off x="571" y="2039"/>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0" name="Line 15">
                <a:extLst>
                  <a:ext uri="{FF2B5EF4-FFF2-40B4-BE49-F238E27FC236}">
                    <a16:creationId xmlns:a16="http://schemas.microsoft.com/office/drawing/2014/main" id="{88C49F0B-3933-2606-A1E7-AF70940E35AD}"/>
                  </a:ext>
                </a:extLst>
              </p:cNvPr>
              <p:cNvSpPr>
                <a:spLocks noChangeShapeType="1"/>
              </p:cNvSpPr>
              <p:nvPr/>
            </p:nvSpPr>
            <p:spPr bwMode="auto">
              <a:xfrm>
                <a:off x="571" y="1423"/>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1" name="Line 16">
                <a:extLst>
                  <a:ext uri="{FF2B5EF4-FFF2-40B4-BE49-F238E27FC236}">
                    <a16:creationId xmlns:a16="http://schemas.microsoft.com/office/drawing/2014/main" id="{4A70A99E-2208-0051-0067-13D3D2A48E45}"/>
                  </a:ext>
                </a:extLst>
              </p:cNvPr>
              <p:cNvSpPr>
                <a:spLocks noChangeShapeType="1"/>
              </p:cNvSpPr>
              <p:nvPr/>
            </p:nvSpPr>
            <p:spPr bwMode="auto">
              <a:xfrm>
                <a:off x="571" y="802"/>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2" name="Line 17">
                <a:extLst>
                  <a:ext uri="{FF2B5EF4-FFF2-40B4-BE49-F238E27FC236}">
                    <a16:creationId xmlns:a16="http://schemas.microsoft.com/office/drawing/2014/main" id="{8755FCBB-4D12-EAA0-92F4-03DE6977299F}"/>
                  </a:ext>
                </a:extLst>
              </p:cNvPr>
              <p:cNvSpPr>
                <a:spLocks noChangeShapeType="1"/>
              </p:cNvSpPr>
              <p:nvPr/>
            </p:nvSpPr>
            <p:spPr bwMode="auto">
              <a:xfrm>
                <a:off x="571" y="186"/>
                <a:ext cx="3691" cy="0"/>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3" name="Line 18">
                <a:extLst>
                  <a:ext uri="{FF2B5EF4-FFF2-40B4-BE49-F238E27FC236}">
                    <a16:creationId xmlns:a16="http://schemas.microsoft.com/office/drawing/2014/main" id="{8B7DEA59-13CE-BB06-7561-4F46C3174021}"/>
                  </a:ext>
                </a:extLst>
              </p:cNvPr>
              <p:cNvSpPr>
                <a:spLocks noChangeShapeType="1"/>
              </p:cNvSpPr>
              <p:nvPr/>
            </p:nvSpPr>
            <p:spPr bwMode="auto">
              <a:xfrm flipV="1">
                <a:off x="1300" y="152"/>
                <a:ext cx="0" cy="2518"/>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4" name="Line 19">
                <a:extLst>
                  <a:ext uri="{FF2B5EF4-FFF2-40B4-BE49-F238E27FC236}">
                    <a16:creationId xmlns:a16="http://schemas.microsoft.com/office/drawing/2014/main" id="{B47DB3BC-808D-0779-F686-68DCC0C3C252}"/>
                  </a:ext>
                </a:extLst>
              </p:cNvPr>
              <p:cNvSpPr>
                <a:spLocks noChangeShapeType="1"/>
              </p:cNvSpPr>
              <p:nvPr/>
            </p:nvSpPr>
            <p:spPr bwMode="auto">
              <a:xfrm flipV="1">
                <a:off x="2258" y="152"/>
                <a:ext cx="0" cy="2518"/>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5" name="Line 20">
                <a:extLst>
                  <a:ext uri="{FF2B5EF4-FFF2-40B4-BE49-F238E27FC236}">
                    <a16:creationId xmlns:a16="http://schemas.microsoft.com/office/drawing/2014/main" id="{AF43826A-6BEE-5B13-FCBE-40290E492867}"/>
                  </a:ext>
                </a:extLst>
              </p:cNvPr>
              <p:cNvSpPr>
                <a:spLocks noChangeShapeType="1"/>
              </p:cNvSpPr>
              <p:nvPr/>
            </p:nvSpPr>
            <p:spPr bwMode="auto">
              <a:xfrm flipV="1">
                <a:off x="3211" y="152"/>
                <a:ext cx="0" cy="2518"/>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6" name="Line 21">
                <a:extLst>
                  <a:ext uri="{FF2B5EF4-FFF2-40B4-BE49-F238E27FC236}">
                    <a16:creationId xmlns:a16="http://schemas.microsoft.com/office/drawing/2014/main" id="{4220075E-E0C5-B115-6FBB-25A458EF0CA9}"/>
                  </a:ext>
                </a:extLst>
              </p:cNvPr>
              <p:cNvSpPr>
                <a:spLocks noChangeShapeType="1"/>
              </p:cNvSpPr>
              <p:nvPr/>
            </p:nvSpPr>
            <p:spPr bwMode="auto">
              <a:xfrm flipV="1">
                <a:off x="4164" y="152"/>
                <a:ext cx="0" cy="2518"/>
              </a:xfrm>
              <a:prstGeom prst="line">
                <a:avLst/>
              </a:prstGeom>
              <a:noFill/>
              <a:ln w="7938" cap="flat">
                <a:solidFill>
                  <a:srgbClr val="EBEB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7" name="Line 22">
                <a:extLst>
                  <a:ext uri="{FF2B5EF4-FFF2-40B4-BE49-F238E27FC236}">
                    <a16:creationId xmlns:a16="http://schemas.microsoft.com/office/drawing/2014/main" id="{A2679E60-1B2F-F80B-2E6B-4BA4DC20E510}"/>
                  </a:ext>
                </a:extLst>
              </p:cNvPr>
              <p:cNvSpPr>
                <a:spLocks noChangeShapeType="1"/>
              </p:cNvSpPr>
              <p:nvPr/>
            </p:nvSpPr>
            <p:spPr bwMode="auto">
              <a:xfrm>
                <a:off x="1686" y="2171"/>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8" name="Line 23">
                <a:extLst>
                  <a:ext uri="{FF2B5EF4-FFF2-40B4-BE49-F238E27FC236}">
                    <a16:creationId xmlns:a16="http://schemas.microsoft.com/office/drawing/2014/main" id="{A791723F-5328-8C0F-06CD-D6280AF34D6E}"/>
                  </a:ext>
                </a:extLst>
              </p:cNvPr>
              <p:cNvSpPr>
                <a:spLocks noChangeShapeType="1"/>
              </p:cNvSpPr>
              <p:nvPr/>
            </p:nvSpPr>
            <p:spPr bwMode="auto">
              <a:xfrm flipV="1">
                <a:off x="1700" y="215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79" name="Line 24">
                <a:extLst>
                  <a:ext uri="{FF2B5EF4-FFF2-40B4-BE49-F238E27FC236}">
                    <a16:creationId xmlns:a16="http://schemas.microsoft.com/office/drawing/2014/main" id="{D7D21C2E-4E8C-B79F-BAF2-467C01D6DCF0}"/>
                  </a:ext>
                </a:extLst>
              </p:cNvPr>
              <p:cNvSpPr>
                <a:spLocks noChangeShapeType="1"/>
              </p:cNvSpPr>
              <p:nvPr/>
            </p:nvSpPr>
            <p:spPr bwMode="auto">
              <a:xfrm>
                <a:off x="2614" y="264"/>
                <a:ext cx="40"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0" name="Line 25">
                <a:extLst>
                  <a:ext uri="{FF2B5EF4-FFF2-40B4-BE49-F238E27FC236}">
                    <a16:creationId xmlns:a16="http://schemas.microsoft.com/office/drawing/2014/main" id="{EB19F826-9314-9CED-1DC7-03C597C4C938}"/>
                  </a:ext>
                </a:extLst>
              </p:cNvPr>
              <p:cNvSpPr>
                <a:spLocks noChangeShapeType="1"/>
              </p:cNvSpPr>
              <p:nvPr/>
            </p:nvSpPr>
            <p:spPr bwMode="auto">
              <a:xfrm flipV="1">
                <a:off x="2634" y="249"/>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1" name="Line 26">
                <a:extLst>
                  <a:ext uri="{FF2B5EF4-FFF2-40B4-BE49-F238E27FC236}">
                    <a16:creationId xmlns:a16="http://schemas.microsoft.com/office/drawing/2014/main" id="{524356DB-2E7D-EC3C-6D35-754F787C76EE}"/>
                  </a:ext>
                </a:extLst>
              </p:cNvPr>
              <p:cNvSpPr>
                <a:spLocks noChangeShapeType="1"/>
              </p:cNvSpPr>
              <p:nvPr/>
            </p:nvSpPr>
            <p:spPr bwMode="auto">
              <a:xfrm>
                <a:off x="2223" y="1232"/>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2" name="Line 27">
                <a:extLst>
                  <a:ext uri="{FF2B5EF4-FFF2-40B4-BE49-F238E27FC236}">
                    <a16:creationId xmlns:a16="http://schemas.microsoft.com/office/drawing/2014/main" id="{91266AF5-CD22-5625-707D-0BF217CB9B60}"/>
                  </a:ext>
                </a:extLst>
              </p:cNvPr>
              <p:cNvSpPr>
                <a:spLocks noChangeShapeType="1"/>
              </p:cNvSpPr>
              <p:nvPr/>
            </p:nvSpPr>
            <p:spPr bwMode="auto">
              <a:xfrm flipV="1">
                <a:off x="2243" y="121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3" name="Line 28">
                <a:extLst>
                  <a:ext uri="{FF2B5EF4-FFF2-40B4-BE49-F238E27FC236}">
                    <a16:creationId xmlns:a16="http://schemas.microsoft.com/office/drawing/2014/main" id="{A18AC0E5-A1A1-8149-642E-F59A1D4E64A8}"/>
                  </a:ext>
                </a:extLst>
              </p:cNvPr>
              <p:cNvSpPr>
                <a:spLocks noChangeShapeType="1"/>
              </p:cNvSpPr>
              <p:nvPr/>
            </p:nvSpPr>
            <p:spPr bwMode="auto">
              <a:xfrm>
                <a:off x="2067" y="880"/>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4" name="Line 29">
                <a:extLst>
                  <a:ext uri="{FF2B5EF4-FFF2-40B4-BE49-F238E27FC236}">
                    <a16:creationId xmlns:a16="http://schemas.microsoft.com/office/drawing/2014/main" id="{18FAD63B-A062-7B5D-9A32-FE91189E6E89}"/>
                  </a:ext>
                </a:extLst>
              </p:cNvPr>
              <p:cNvSpPr>
                <a:spLocks noChangeShapeType="1"/>
              </p:cNvSpPr>
              <p:nvPr/>
            </p:nvSpPr>
            <p:spPr bwMode="auto">
              <a:xfrm flipV="1">
                <a:off x="2087" y="86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5" name="Line 30">
                <a:extLst>
                  <a:ext uri="{FF2B5EF4-FFF2-40B4-BE49-F238E27FC236}">
                    <a16:creationId xmlns:a16="http://schemas.microsoft.com/office/drawing/2014/main" id="{8C71C25C-0FE6-01E7-A8F0-E06C552AD2B7}"/>
                  </a:ext>
                </a:extLst>
              </p:cNvPr>
              <p:cNvSpPr>
                <a:spLocks noChangeShapeType="1"/>
              </p:cNvSpPr>
              <p:nvPr/>
            </p:nvSpPr>
            <p:spPr bwMode="auto">
              <a:xfrm>
                <a:off x="1529" y="1780"/>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6" name="Line 31">
                <a:extLst>
                  <a:ext uri="{FF2B5EF4-FFF2-40B4-BE49-F238E27FC236}">
                    <a16:creationId xmlns:a16="http://schemas.microsoft.com/office/drawing/2014/main" id="{EE339106-ACD2-77B7-A09E-9178930607C6}"/>
                  </a:ext>
                </a:extLst>
              </p:cNvPr>
              <p:cNvSpPr>
                <a:spLocks noChangeShapeType="1"/>
              </p:cNvSpPr>
              <p:nvPr/>
            </p:nvSpPr>
            <p:spPr bwMode="auto">
              <a:xfrm flipV="1">
                <a:off x="1544" y="1760"/>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7" name="Line 32">
                <a:extLst>
                  <a:ext uri="{FF2B5EF4-FFF2-40B4-BE49-F238E27FC236}">
                    <a16:creationId xmlns:a16="http://schemas.microsoft.com/office/drawing/2014/main" id="{973EE979-5337-1FA4-FFFA-51397697380C}"/>
                  </a:ext>
                </a:extLst>
              </p:cNvPr>
              <p:cNvSpPr>
                <a:spLocks noChangeShapeType="1"/>
              </p:cNvSpPr>
              <p:nvPr/>
            </p:nvSpPr>
            <p:spPr bwMode="auto">
              <a:xfrm>
                <a:off x="2165" y="138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8" name="Line 33">
                <a:extLst>
                  <a:ext uri="{FF2B5EF4-FFF2-40B4-BE49-F238E27FC236}">
                    <a16:creationId xmlns:a16="http://schemas.microsoft.com/office/drawing/2014/main" id="{8487197B-A6C5-BA63-D48E-94CB1C86AAE9}"/>
                  </a:ext>
                </a:extLst>
              </p:cNvPr>
              <p:cNvSpPr>
                <a:spLocks noChangeShapeType="1"/>
              </p:cNvSpPr>
              <p:nvPr/>
            </p:nvSpPr>
            <p:spPr bwMode="auto">
              <a:xfrm flipV="1">
                <a:off x="2184" y="137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89" name="Line 34">
                <a:extLst>
                  <a:ext uri="{FF2B5EF4-FFF2-40B4-BE49-F238E27FC236}">
                    <a16:creationId xmlns:a16="http://schemas.microsoft.com/office/drawing/2014/main" id="{DB2270B3-7502-2A8F-E530-77D2806F921C}"/>
                  </a:ext>
                </a:extLst>
              </p:cNvPr>
              <p:cNvSpPr>
                <a:spLocks noChangeShapeType="1"/>
              </p:cNvSpPr>
              <p:nvPr/>
            </p:nvSpPr>
            <p:spPr bwMode="auto">
              <a:xfrm>
                <a:off x="2101" y="1291"/>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0" name="Line 35">
                <a:extLst>
                  <a:ext uri="{FF2B5EF4-FFF2-40B4-BE49-F238E27FC236}">
                    <a16:creationId xmlns:a16="http://schemas.microsoft.com/office/drawing/2014/main" id="{1C4C2531-A71E-06F9-8E8B-4BB8906ABEE5}"/>
                  </a:ext>
                </a:extLst>
              </p:cNvPr>
              <p:cNvSpPr>
                <a:spLocks noChangeShapeType="1"/>
              </p:cNvSpPr>
              <p:nvPr/>
            </p:nvSpPr>
            <p:spPr bwMode="auto">
              <a:xfrm flipV="1">
                <a:off x="2121" y="1276"/>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1" name="Line 36">
                <a:extLst>
                  <a:ext uri="{FF2B5EF4-FFF2-40B4-BE49-F238E27FC236}">
                    <a16:creationId xmlns:a16="http://schemas.microsoft.com/office/drawing/2014/main" id="{B4CCC685-D320-FCEF-95C9-AE18A583F2D0}"/>
                  </a:ext>
                </a:extLst>
              </p:cNvPr>
              <p:cNvSpPr>
                <a:spLocks noChangeShapeType="1"/>
              </p:cNvSpPr>
              <p:nvPr/>
            </p:nvSpPr>
            <p:spPr bwMode="auto">
              <a:xfrm>
                <a:off x="1803" y="1315"/>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2" name="Line 37">
                <a:extLst>
                  <a:ext uri="{FF2B5EF4-FFF2-40B4-BE49-F238E27FC236}">
                    <a16:creationId xmlns:a16="http://schemas.microsoft.com/office/drawing/2014/main" id="{49654B20-F9F2-F060-1069-9ABDD8CBE17C}"/>
                  </a:ext>
                </a:extLst>
              </p:cNvPr>
              <p:cNvSpPr>
                <a:spLocks noChangeShapeType="1"/>
              </p:cNvSpPr>
              <p:nvPr/>
            </p:nvSpPr>
            <p:spPr bwMode="auto">
              <a:xfrm flipV="1">
                <a:off x="1823" y="1296"/>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3" name="Line 38">
                <a:extLst>
                  <a:ext uri="{FF2B5EF4-FFF2-40B4-BE49-F238E27FC236}">
                    <a16:creationId xmlns:a16="http://schemas.microsoft.com/office/drawing/2014/main" id="{069F0583-1414-3B5E-6BB0-B2294FE8B12E}"/>
                  </a:ext>
                </a:extLst>
              </p:cNvPr>
              <p:cNvSpPr>
                <a:spLocks noChangeShapeType="1"/>
              </p:cNvSpPr>
              <p:nvPr/>
            </p:nvSpPr>
            <p:spPr bwMode="auto">
              <a:xfrm>
                <a:off x="1994" y="125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4" name="Line 39">
                <a:extLst>
                  <a:ext uri="{FF2B5EF4-FFF2-40B4-BE49-F238E27FC236}">
                    <a16:creationId xmlns:a16="http://schemas.microsoft.com/office/drawing/2014/main" id="{F7ADE47F-6CB2-16FC-645D-1CFC04BB1877}"/>
                  </a:ext>
                </a:extLst>
              </p:cNvPr>
              <p:cNvSpPr>
                <a:spLocks noChangeShapeType="1"/>
              </p:cNvSpPr>
              <p:nvPr/>
            </p:nvSpPr>
            <p:spPr bwMode="auto">
              <a:xfrm flipV="1">
                <a:off x="2008" y="123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5" name="Line 40">
                <a:extLst>
                  <a:ext uri="{FF2B5EF4-FFF2-40B4-BE49-F238E27FC236}">
                    <a16:creationId xmlns:a16="http://schemas.microsoft.com/office/drawing/2014/main" id="{524B2D7B-41B5-964A-E9A9-7F558F88DB83}"/>
                  </a:ext>
                </a:extLst>
              </p:cNvPr>
              <p:cNvSpPr>
                <a:spLocks noChangeShapeType="1"/>
              </p:cNvSpPr>
              <p:nvPr/>
            </p:nvSpPr>
            <p:spPr bwMode="auto">
              <a:xfrm>
                <a:off x="2585" y="914"/>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6" name="Line 41">
                <a:extLst>
                  <a:ext uri="{FF2B5EF4-FFF2-40B4-BE49-F238E27FC236}">
                    <a16:creationId xmlns:a16="http://schemas.microsoft.com/office/drawing/2014/main" id="{B299C92D-C6FD-AB03-BB8C-D9637EC6582C}"/>
                  </a:ext>
                </a:extLst>
              </p:cNvPr>
              <p:cNvSpPr>
                <a:spLocks noChangeShapeType="1"/>
              </p:cNvSpPr>
              <p:nvPr/>
            </p:nvSpPr>
            <p:spPr bwMode="auto">
              <a:xfrm flipV="1">
                <a:off x="2605" y="895"/>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7" name="Line 42">
                <a:extLst>
                  <a:ext uri="{FF2B5EF4-FFF2-40B4-BE49-F238E27FC236}">
                    <a16:creationId xmlns:a16="http://schemas.microsoft.com/office/drawing/2014/main" id="{B2D4A15D-B2F8-E848-B264-73FC3ACB82CD}"/>
                  </a:ext>
                </a:extLst>
              </p:cNvPr>
              <p:cNvSpPr>
                <a:spLocks noChangeShapeType="1"/>
              </p:cNvSpPr>
              <p:nvPr/>
            </p:nvSpPr>
            <p:spPr bwMode="auto">
              <a:xfrm>
                <a:off x="1735" y="1599"/>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8" name="Line 43">
                <a:extLst>
                  <a:ext uri="{FF2B5EF4-FFF2-40B4-BE49-F238E27FC236}">
                    <a16:creationId xmlns:a16="http://schemas.microsoft.com/office/drawing/2014/main" id="{02201FBE-BB56-E459-666C-F79AFAD3C740}"/>
                  </a:ext>
                </a:extLst>
              </p:cNvPr>
              <p:cNvSpPr>
                <a:spLocks noChangeShapeType="1"/>
              </p:cNvSpPr>
              <p:nvPr/>
            </p:nvSpPr>
            <p:spPr bwMode="auto">
              <a:xfrm flipV="1">
                <a:off x="1754" y="1584"/>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799" name="Line 44">
                <a:extLst>
                  <a:ext uri="{FF2B5EF4-FFF2-40B4-BE49-F238E27FC236}">
                    <a16:creationId xmlns:a16="http://schemas.microsoft.com/office/drawing/2014/main" id="{248FF264-40E5-32DC-AC94-36FCF163823C}"/>
                  </a:ext>
                </a:extLst>
              </p:cNvPr>
              <p:cNvSpPr>
                <a:spLocks noChangeShapeType="1"/>
              </p:cNvSpPr>
              <p:nvPr/>
            </p:nvSpPr>
            <p:spPr bwMode="auto">
              <a:xfrm>
                <a:off x="1862" y="122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0" name="Line 45">
                <a:extLst>
                  <a:ext uri="{FF2B5EF4-FFF2-40B4-BE49-F238E27FC236}">
                    <a16:creationId xmlns:a16="http://schemas.microsoft.com/office/drawing/2014/main" id="{6AE707CB-D06B-C4B4-74D1-A1C119A1ADD7}"/>
                  </a:ext>
                </a:extLst>
              </p:cNvPr>
              <p:cNvSpPr>
                <a:spLocks noChangeShapeType="1"/>
              </p:cNvSpPr>
              <p:nvPr/>
            </p:nvSpPr>
            <p:spPr bwMode="auto">
              <a:xfrm flipV="1">
                <a:off x="1881" y="1208"/>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1" name="Line 46">
                <a:extLst>
                  <a:ext uri="{FF2B5EF4-FFF2-40B4-BE49-F238E27FC236}">
                    <a16:creationId xmlns:a16="http://schemas.microsoft.com/office/drawing/2014/main" id="{F5A92E68-87ED-9A8E-0AFF-993FBC8D8674}"/>
                  </a:ext>
                </a:extLst>
              </p:cNvPr>
              <p:cNvSpPr>
                <a:spLocks noChangeShapeType="1"/>
              </p:cNvSpPr>
              <p:nvPr/>
            </p:nvSpPr>
            <p:spPr bwMode="auto">
              <a:xfrm>
                <a:off x="1744" y="1594"/>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2" name="Line 47">
                <a:extLst>
                  <a:ext uri="{FF2B5EF4-FFF2-40B4-BE49-F238E27FC236}">
                    <a16:creationId xmlns:a16="http://schemas.microsoft.com/office/drawing/2014/main" id="{BA716F6C-63B6-C20C-1797-E8E04E214403}"/>
                  </a:ext>
                </a:extLst>
              </p:cNvPr>
              <p:cNvSpPr>
                <a:spLocks noChangeShapeType="1"/>
              </p:cNvSpPr>
              <p:nvPr/>
            </p:nvSpPr>
            <p:spPr bwMode="auto">
              <a:xfrm flipV="1">
                <a:off x="1759" y="157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3" name="Line 48">
                <a:extLst>
                  <a:ext uri="{FF2B5EF4-FFF2-40B4-BE49-F238E27FC236}">
                    <a16:creationId xmlns:a16="http://schemas.microsoft.com/office/drawing/2014/main" id="{B88B58B6-2C74-6CA6-BFC1-514648160FCA}"/>
                  </a:ext>
                </a:extLst>
              </p:cNvPr>
              <p:cNvSpPr>
                <a:spLocks noChangeShapeType="1"/>
              </p:cNvSpPr>
              <p:nvPr/>
            </p:nvSpPr>
            <p:spPr bwMode="auto">
              <a:xfrm>
                <a:off x="2238" y="56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4" name="Line 49">
                <a:extLst>
                  <a:ext uri="{FF2B5EF4-FFF2-40B4-BE49-F238E27FC236}">
                    <a16:creationId xmlns:a16="http://schemas.microsoft.com/office/drawing/2014/main" id="{3C75A58E-7C85-91E8-FC10-F566A5FF0196}"/>
                  </a:ext>
                </a:extLst>
              </p:cNvPr>
              <p:cNvSpPr>
                <a:spLocks noChangeShapeType="1"/>
              </p:cNvSpPr>
              <p:nvPr/>
            </p:nvSpPr>
            <p:spPr bwMode="auto">
              <a:xfrm flipV="1">
                <a:off x="2258" y="548"/>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5" name="Line 50">
                <a:extLst>
                  <a:ext uri="{FF2B5EF4-FFF2-40B4-BE49-F238E27FC236}">
                    <a16:creationId xmlns:a16="http://schemas.microsoft.com/office/drawing/2014/main" id="{D058C80A-2556-A185-B2CA-2CD59F0FADAF}"/>
                  </a:ext>
                </a:extLst>
              </p:cNvPr>
              <p:cNvSpPr>
                <a:spLocks noChangeShapeType="1"/>
              </p:cNvSpPr>
              <p:nvPr/>
            </p:nvSpPr>
            <p:spPr bwMode="auto">
              <a:xfrm>
                <a:off x="2106" y="125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6" name="Line 51">
                <a:extLst>
                  <a:ext uri="{FF2B5EF4-FFF2-40B4-BE49-F238E27FC236}">
                    <a16:creationId xmlns:a16="http://schemas.microsoft.com/office/drawing/2014/main" id="{72D40026-0B80-58A3-BF72-7E298F60EC06}"/>
                  </a:ext>
                </a:extLst>
              </p:cNvPr>
              <p:cNvSpPr>
                <a:spLocks noChangeShapeType="1"/>
              </p:cNvSpPr>
              <p:nvPr/>
            </p:nvSpPr>
            <p:spPr bwMode="auto">
              <a:xfrm flipV="1">
                <a:off x="2126" y="123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7" name="Line 52">
                <a:extLst>
                  <a:ext uri="{FF2B5EF4-FFF2-40B4-BE49-F238E27FC236}">
                    <a16:creationId xmlns:a16="http://schemas.microsoft.com/office/drawing/2014/main" id="{4BFAFE00-CD09-4A04-EFEE-81E6E2443691}"/>
                  </a:ext>
                </a:extLst>
              </p:cNvPr>
              <p:cNvSpPr>
                <a:spLocks noChangeShapeType="1"/>
              </p:cNvSpPr>
              <p:nvPr/>
            </p:nvSpPr>
            <p:spPr bwMode="auto">
              <a:xfrm>
                <a:off x="1500" y="190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8" name="Line 53">
                <a:extLst>
                  <a:ext uri="{FF2B5EF4-FFF2-40B4-BE49-F238E27FC236}">
                    <a16:creationId xmlns:a16="http://schemas.microsoft.com/office/drawing/2014/main" id="{6D64C294-E259-3AAE-E1A8-7DCE5752EE81}"/>
                  </a:ext>
                </a:extLst>
              </p:cNvPr>
              <p:cNvSpPr>
                <a:spLocks noChangeShapeType="1"/>
              </p:cNvSpPr>
              <p:nvPr/>
            </p:nvSpPr>
            <p:spPr bwMode="auto">
              <a:xfrm flipV="1">
                <a:off x="1515" y="1892"/>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09" name="Line 54">
                <a:extLst>
                  <a:ext uri="{FF2B5EF4-FFF2-40B4-BE49-F238E27FC236}">
                    <a16:creationId xmlns:a16="http://schemas.microsoft.com/office/drawing/2014/main" id="{59962CCB-A784-B7FD-4117-F989B6C7D196}"/>
                  </a:ext>
                </a:extLst>
              </p:cNvPr>
              <p:cNvSpPr>
                <a:spLocks noChangeShapeType="1"/>
              </p:cNvSpPr>
              <p:nvPr/>
            </p:nvSpPr>
            <p:spPr bwMode="auto">
              <a:xfrm>
                <a:off x="1559" y="1599"/>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0" name="Line 55">
                <a:extLst>
                  <a:ext uri="{FF2B5EF4-FFF2-40B4-BE49-F238E27FC236}">
                    <a16:creationId xmlns:a16="http://schemas.microsoft.com/office/drawing/2014/main" id="{BB0AE5CD-BD46-B992-1A2A-58FAD99D9D73}"/>
                  </a:ext>
                </a:extLst>
              </p:cNvPr>
              <p:cNvSpPr>
                <a:spLocks noChangeShapeType="1"/>
              </p:cNvSpPr>
              <p:nvPr/>
            </p:nvSpPr>
            <p:spPr bwMode="auto">
              <a:xfrm flipV="1">
                <a:off x="1578" y="1579"/>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1" name="Line 56">
                <a:extLst>
                  <a:ext uri="{FF2B5EF4-FFF2-40B4-BE49-F238E27FC236}">
                    <a16:creationId xmlns:a16="http://schemas.microsoft.com/office/drawing/2014/main" id="{15FA2FFC-B99D-31F8-DF6C-93DBF98EF68B}"/>
                  </a:ext>
                </a:extLst>
              </p:cNvPr>
              <p:cNvSpPr>
                <a:spLocks noChangeShapeType="1"/>
              </p:cNvSpPr>
              <p:nvPr/>
            </p:nvSpPr>
            <p:spPr bwMode="auto">
              <a:xfrm>
                <a:off x="1930" y="846"/>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2" name="Line 57">
                <a:extLst>
                  <a:ext uri="{FF2B5EF4-FFF2-40B4-BE49-F238E27FC236}">
                    <a16:creationId xmlns:a16="http://schemas.microsoft.com/office/drawing/2014/main" id="{457DF3B3-C1FE-729C-42DC-2FBE72000A20}"/>
                  </a:ext>
                </a:extLst>
              </p:cNvPr>
              <p:cNvSpPr>
                <a:spLocks noChangeShapeType="1"/>
              </p:cNvSpPr>
              <p:nvPr/>
            </p:nvSpPr>
            <p:spPr bwMode="auto">
              <a:xfrm flipV="1">
                <a:off x="1950" y="826"/>
                <a:ext cx="0" cy="4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3" name="Line 58">
                <a:extLst>
                  <a:ext uri="{FF2B5EF4-FFF2-40B4-BE49-F238E27FC236}">
                    <a16:creationId xmlns:a16="http://schemas.microsoft.com/office/drawing/2014/main" id="{546597CF-D8C3-BDD1-293B-CCF0282B53EB}"/>
                  </a:ext>
                </a:extLst>
              </p:cNvPr>
              <p:cNvSpPr>
                <a:spLocks noChangeShapeType="1"/>
              </p:cNvSpPr>
              <p:nvPr/>
            </p:nvSpPr>
            <p:spPr bwMode="auto">
              <a:xfrm>
                <a:off x="1358" y="1941"/>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4" name="Line 59">
                <a:extLst>
                  <a:ext uri="{FF2B5EF4-FFF2-40B4-BE49-F238E27FC236}">
                    <a16:creationId xmlns:a16="http://schemas.microsoft.com/office/drawing/2014/main" id="{88111000-9E12-A65F-CCFE-B12D08D236AF}"/>
                  </a:ext>
                </a:extLst>
              </p:cNvPr>
              <p:cNvSpPr>
                <a:spLocks noChangeShapeType="1"/>
              </p:cNvSpPr>
              <p:nvPr/>
            </p:nvSpPr>
            <p:spPr bwMode="auto">
              <a:xfrm flipV="1">
                <a:off x="1378" y="192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5" name="Line 60">
                <a:extLst>
                  <a:ext uri="{FF2B5EF4-FFF2-40B4-BE49-F238E27FC236}">
                    <a16:creationId xmlns:a16="http://schemas.microsoft.com/office/drawing/2014/main" id="{8D3E1252-8733-8939-AFF9-2BBB1691742C}"/>
                  </a:ext>
                </a:extLst>
              </p:cNvPr>
              <p:cNvSpPr>
                <a:spLocks noChangeShapeType="1"/>
              </p:cNvSpPr>
              <p:nvPr/>
            </p:nvSpPr>
            <p:spPr bwMode="auto">
              <a:xfrm>
                <a:off x="2013" y="138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6" name="Line 61">
                <a:extLst>
                  <a:ext uri="{FF2B5EF4-FFF2-40B4-BE49-F238E27FC236}">
                    <a16:creationId xmlns:a16="http://schemas.microsoft.com/office/drawing/2014/main" id="{56CC9451-B12C-48C3-5163-4C1D987CF204}"/>
                  </a:ext>
                </a:extLst>
              </p:cNvPr>
              <p:cNvSpPr>
                <a:spLocks noChangeShapeType="1"/>
              </p:cNvSpPr>
              <p:nvPr/>
            </p:nvSpPr>
            <p:spPr bwMode="auto">
              <a:xfrm flipV="1">
                <a:off x="2028" y="1369"/>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7" name="Line 62">
                <a:extLst>
                  <a:ext uri="{FF2B5EF4-FFF2-40B4-BE49-F238E27FC236}">
                    <a16:creationId xmlns:a16="http://schemas.microsoft.com/office/drawing/2014/main" id="{BB353CB2-01C7-81FB-C464-B67F39342E6A}"/>
                  </a:ext>
                </a:extLst>
              </p:cNvPr>
              <p:cNvSpPr>
                <a:spLocks noChangeShapeType="1"/>
              </p:cNvSpPr>
              <p:nvPr/>
            </p:nvSpPr>
            <p:spPr bwMode="auto">
              <a:xfrm>
                <a:off x="1867" y="1218"/>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8" name="Line 63">
                <a:extLst>
                  <a:ext uri="{FF2B5EF4-FFF2-40B4-BE49-F238E27FC236}">
                    <a16:creationId xmlns:a16="http://schemas.microsoft.com/office/drawing/2014/main" id="{D0773D0F-8112-076C-41B5-C9B129392E27}"/>
                  </a:ext>
                </a:extLst>
              </p:cNvPr>
              <p:cNvSpPr>
                <a:spLocks noChangeShapeType="1"/>
              </p:cNvSpPr>
              <p:nvPr/>
            </p:nvSpPr>
            <p:spPr bwMode="auto">
              <a:xfrm flipV="1">
                <a:off x="1886" y="119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19" name="Line 64">
                <a:extLst>
                  <a:ext uri="{FF2B5EF4-FFF2-40B4-BE49-F238E27FC236}">
                    <a16:creationId xmlns:a16="http://schemas.microsoft.com/office/drawing/2014/main" id="{99E229A0-2FB8-FF63-AF54-6F2BFBF07C50}"/>
                  </a:ext>
                </a:extLst>
              </p:cNvPr>
              <p:cNvSpPr>
                <a:spLocks noChangeShapeType="1"/>
              </p:cNvSpPr>
              <p:nvPr/>
            </p:nvSpPr>
            <p:spPr bwMode="auto">
              <a:xfrm>
                <a:off x="1955" y="1271"/>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0" name="Line 65">
                <a:extLst>
                  <a:ext uri="{FF2B5EF4-FFF2-40B4-BE49-F238E27FC236}">
                    <a16:creationId xmlns:a16="http://schemas.microsoft.com/office/drawing/2014/main" id="{FA5D7A5E-9DC8-95BC-075C-F610D3AC1532}"/>
                  </a:ext>
                </a:extLst>
              </p:cNvPr>
              <p:cNvSpPr>
                <a:spLocks noChangeShapeType="1"/>
              </p:cNvSpPr>
              <p:nvPr/>
            </p:nvSpPr>
            <p:spPr bwMode="auto">
              <a:xfrm flipV="1">
                <a:off x="1974" y="125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1" name="Line 66">
                <a:extLst>
                  <a:ext uri="{FF2B5EF4-FFF2-40B4-BE49-F238E27FC236}">
                    <a16:creationId xmlns:a16="http://schemas.microsoft.com/office/drawing/2014/main" id="{557247BD-8D54-B2E5-FDE2-DC249B98527F}"/>
                  </a:ext>
                </a:extLst>
              </p:cNvPr>
              <p:cNvSpPr>
                <a:spLocks noChangeShapeType="1"/>
              </p:cNvSpPr>
              <p:nvPr/>
            </p:nvSpPr>
            <p:spPr bwMode="auto">
              <a:xfrm>
                <a:off x="2292" y="1125"/>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2" name="Line 67">
                <a:extLst>
                  <a:ext uri="{FF2B5EF4-FFF2-40B4-BE49-F238E27FC236}">
                    <a16:creationId xmlns:a16="http://schemas.microsoft.com/office/drawing/2014/main" id="{EC825123-2B70-65FE-0ADF-E7A6E194C9CA}"/>
                  </a:ext>
                </a:extLst>
              </p:cNvPr>
              <p:cNvSpPr>
                <a:spLocks noChangeShapeType="1"/>
              </p:cNvSpPr>
              <p:nvPr/>
            </p:nvSpPr>
            <p:spPr bwMode="auto">
              <a:xfrm flipV="1">
                <a:off x="2311" y="110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3" name="Line 68">
                <a:extLst>
                  <a:ext uri="{FF2B5EF4-FFF2-40B4-BE49-F238E27FC236}">
                    <a16:creationId xmlns:a16="http://schemas.microsoft.com/office/drawing/2014/main" id="{E4FD8904-CDD6-743E-445D-4B5A46BA7437}"/>
                  </a:ext>
                </a:extLst>
              </p:cNvPr>
              <p:cNvSpPr>
                <a:spLocks noChangeShapeType="1"/>
              </p:cNvSpPr>
              <p:nvPr/>
            </p:nvSpPr>
            <p:spPr bwMode="auto">
              <a:xfrm>
                <a:off x="1182" y="2274"/>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4" name="Line 69">
                <a:extLst>
                  <a:ext uri="{FF2B5EF4-FFF2-40B4-BE49-F238E27FC236}">
                    <a16:creationId xmlns:a16="http://schemas.microsoft.com/office/drawing/2014/main" id="{E1ED6E3B-59BD-EA1D-0CCA-5F25FF9E2E45}"/>
                  </a:ext>
                </a:extLst>
              </p:cNvPr>
              <p:cNvSpPr>
                <a:spLocks noChangeShapeType="1"/>
              </p:cNvSpPr>
              <p:nvPr/>
            </p:nvSpPr>
            <p:spPr bwMode="auto">
              <a:xfrm flipV="1">
                <a:off x="1202" y="225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5" name="Line 70">
                <a:extLst>
                  <a:ext uri="{FF2B5EF4-FFF2-40B4-BE49-F238E27FC236}">
                    <a16:creationId xmlns:a16="http://schemas.microsoft.com/office/drawing/2014/main" id="{64AA08AF-1839-39E8-3AD5-AC94E22DA32D}"/>
                  </a:ext>
                </a:extLst>
              </p:cNvPr>
              <p:cNvSpPr>
                <a:spLocks noChangeShapeType="1"/>
              </p:cNvSpPr>
              <p:nvPr/>
            </p:nvSpPr>
            <p:spPr bwMode="auto">
              <a:xfrm>
                <a:off x="2566" y="116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6" name="Line 71">
                <a:extLst>
                  <a:ext uri="{FF2B5EF4-FFF2-40B4-BE49-F238E27FC236}">
                    <a16:creationId xmlns:a16="http://schemas.microsoft.com/office/drawing/2014/main" id="{65BC0355-D211-DF20-CEE6-A47CD3E7A992}"/>
                  </a:ext>
                </a:extLst>
              </p:cNvPr>
              <p:cNvSpPr>
                <a:spLocks noChangeShapeType="1"/>
              </p:cNvSpPr>
              <p:nvPr/>
            </p:nvSpPr>
            <p:spPr bwMode="auto">
              <a:xfrm flipV="1">
                <a:off x="2580" y="1149"/>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7" name="Line 72">
                <a:extLst>
                  <a:ext uri="{FF2B5EF4-FFF2-40B4-BE49-F238E27FC236}">
                    <a16:creationId xmlns:a16="http://schemas.microsoft.com/office/drawing/2014/main" id="{FBE39EA5-E8C0-D4BD-3208-139864A3FF77}"/>
                  </a:ext>
                </a:extLst>
              </p:cNvPr>
              <p:cNvSpPr>
                <a:spLocks noChangeShapeType="1"/>
              </p:cNvSpPr>
              <p:nvPr/>
            </p:nvSpPr>
            <p:spPr bwMode="auto">
              <a:xfrm>
                <a:off x="1901" y="1291"/>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8" name="Line 73">
                <a:extLst>
                  <a:ext uri="{FF2B5EF4-FFF2-40B4-BE49-F238E27FC236}">
                    <a16:creationId xmlns:a16="http://schemas.microsoft.com/office/drawing/2014/main" id="{6BE2212D-CE44-FF60-DD4E-F672125C3552}"/>
                  </a:ext>
                </a:extLst>
              </p:cNvPr>
              <p:cNvSpPr>
                <a:spLocks noChangeShapeType="1"/>
              </p:cNvSpPr>
              <p:nvPr/>
            </p:nvSpPr>
            <p:spPr bwMode="auto">
              <a:xfrm flipV="1">
                <a:off x="1915" y="1271"/>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29" name="Line 74">
                <a:extLst>
                  <a:ext uri="{FF2B5EF4-FFF2-40B4-BE49-F238E27FC236}">
                    <a16:creationId xmlns:a16="http://schemas.microsoft.com/office/drawing/2014/main" id="{B6AF7D8D-0989-AFC1-CB89-CE7CD52A29AE}"/>
                  </a:ext>
                </a:extLst>
              </p:cNvPr>
              <p:cNvSpPr>
                <a:spLocks noChangeShapeType="1"/>
              </p:cNvSpPr>
              <p:nvPr/>
            </p:nvSpPr>
            <p:spPr bwMode="auto">
              <a:xfrm>
                <a:off x="1060" y="2068"/>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0" name="Line 75">
                <a:extLst>
                  <a:ext uri="{FF2B5EF4-FFF2-40B4-BE49-F238E27FC236}">
                    <a16:creationId xmlns:a16="http://schemas.microsoft.com/office/drawing/2014/main" id="{BC43170D-6137-F10C-1525-684F115046BC}"/>
                  </a:ext>
                </a:extLst>
              </p:cNvPr>
              <p:cNvSpPr>
                <a:spLocks noChangeShapeType="1"/>
              </p:cNvSpPr>
              <p:nvPr/>
            </p:nvSpPr>
            <p:spPr bwMode="auto">
              <a:xfrm flipV="1">
                <a:off x="1080" y="205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1" name="Line 76">
                <a:extLst>
                  <a:ext uri="{FF2B5EF4-FFF2-40B4-BE49-F238E27FC236}">
                    <a16:creationId xmlns:a16="http://schemas.microsoft.com/office/drawing/2014/main" id="{785B7DC8-BD70-1217-FBA1-C5F7EAD4248A}"/>
                  </a:ext>
                </a:extLst>
              </p:cNvPr>
              <p:cNvSpPr>
                <a:spLocks noChangeShapeType="1"/>
              </p:cNvSpPr>
              <p:nvPr/>
            </p:nvSpPr>
            <p:spPr bwMode="auto">
              <a:xfrm>
                <a:off x="2248" y="101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2" name="Line 77">
                <a:extLst>
                  <a:ext uri="{FF2B5EF4-FFF2-40B4-BE49-F238E27FC236}">
                    <a16:creationId xmlns:a16="http://schemas.microsoft.com/office/drawing/2014/main" id="{AAB2B333-7871-7ECF-9938-4564E74845A5}"/>
                  </a:ext>
                </a:extLst>
              </p:cNvPr>
              <p:cNvSpPr>
                <a:spLocks noChangeShapeType="1"/>
              </p:cNvSpPr>
              <p:nvPr/>
            </p:nvSpPr>
            <p:spPr bwMode="auto">
              <a:xfrm flipV="1">
                <a:off x="2267" y="998"/>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3" name="Line 78">
                <a:extLst>
                  <a:ext uri="{FF2B5EF4-FFF2-40B4-BE49-F238E27FC236}">
                    <a16:creationId xmlns:a16="http://schemas.microsoft.com/office/drawing/2014/main" id="{1EDBDA78-7E57-B68E-EEB3-58EC13497418}"/>
                  </a:ext>
                </a:extLst>
              </p:cNvPr>
              <p:cNvSpPr>
                <a:spLocks noChangeShapeType="1"/>
              </p:cNvSpPr>
              <p:nvPr/>
            </p:nvSpPr>
            <p:spPr bwMode="auto">
              <a:xfrm>
                <a:off x="1813" y="1354"/>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4" name="Line 79">
                <a:extLst>
                  <a:ext uri="{FF2B5EF4-FFF2-40B4-BE49-F238E27FC236}">
                    <a16:creationId xmlns:a16="http://schemas.microsoft.com/office/drawing/2014/main" id="{37E17200-9C2B-70C2-1C2A-0145A146B569}"/>
                  </a:ext>
                </a:extLst>
              </p:cNvPr>
              <p:cNvSpPr>
                <a:spLocks noChangeShapeType="1"/>
              </p:cNvSpPr>
              <p:nvPr/>
            </p:nvSpPr>
            <p:spPr bwMode="auto">
              <a:xfrm flipV="1">
                <a:off x="1832" y="133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5" name="Line 80">
                <a:extLst>
                  <a:ext uri="{FF2B5EF4-FFF2-40B4-BE49-F238E27FC236}">
                    <a16:creationId xmlns:a16="http://schemas.microsoft.com/office/drawing/2014/main" id="{8C94886A-C109-411C-0B7B-42925635EAE1}"/>
                  </a:ext>
                </a:extLst>
              </p:cNvPr>
              <p:cNvSpPr>
                <a:spLocks noChangeShapeType="1"/>
              </p:cNvSpPr>
              <p:nvPr/>
            </p:nvSpPr>
            <p:spPr bwMode="auto">
              <a:xfrm>
                <a:off x="1813" y="1487"/>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6" name="Line 81">
                <a:extLst>
                  <a:ext uri="{FF2B5EF4-FFF2-40B4-BE49-F238E27FC236}">
                    <a16:creationId xmlns:a16="http://schemas.microsoft.com/office/drawing/2014/main" id="{8F3A47E8-29A6-E4D2-FAB4-B08DF80FBB38}"/>
                  </a:ext>
                </a:extLst>
              </p:cNvPr>
              <p:cNvSpPr>
                <a:spLocks noChangeShapeType="1"/>
              </p:cNvSpPr>
              <p:nvPr/>
            </p:nvSpPr>
            <p:spPr bwMode="auto">
              <a:xfrm flipV="1">
                <a:off x="1832" y="147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7" name="Line 82">
                <a:extLst>
                  <a:ext uri="{FF2B5EF4-FFF2-40B4-BE49-F238E27FC236}">
                    <a16:creationId xmlns:a16="http://schemas.microsoft.com/office/drawing/2014/main" id="{AE5D513B-58E6-C124-6787-BD330D2799B4}"/>
                  </a:ext>
                </a:extLst>
              </p:cNvPr>
              <p:cNvSpPr>
                <a:spLocks noChangeShapeType="1"/>
              </p:cNvSpPr>
              <p:nvPr/>
            </p:nvSpPr>
            <p:spPr bwMode="auto">
              <a:xfrm>
                <a:off x="1779" y="113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8" name="Line 83">
                <a:extLst>
                  <a:ext uri="{FF2B5EF4-FFF2-40B4-BE49-F238E27FC236}">
                    <a16:creationId xmlns:a16="http://schemas.microsoft.com/office/drawing/2014/main" id="{5877DA73-1FBC-45E7-413C-16392935606B}"/>
                  </a:ext>
                </a:extLst>
              </p:cNvPr>
              <p:cNvSpPr>
                <a:spLocks noChangeShapeType="1"/>
              </p:cNvSpPr>
              <p:nvPr/>
            </p:nvSpPr>
            <p:spPr bwMode="auto">
              <a:xfrm flipV="1">
                <a:off x="1798" y="1120"/>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39" name="Line 84">
                <a:extLst>
                  <a:ext uri="{FF2B5EF4-FFF2-40B4-BE49-F238E27FC236}">
                    <a16:creationId xmlns:a16="http://schemas.microsoft.com/office/drawing/2014/main" id="{9C69BAE2-11B6-7789-4B1F-C2B9BDD5564A}"/>
                  </a:ext>
                </a:extLst>
              </p:cNvPr>
              <p:cNvSpPr>
                <a:spLocks noChangeShapeType="1"/>
              </p:cNvSpPr>
              <p:nvPr/>
            </p:nvSpPr>
            <p:spPr bwMode="auto">
              <a:xfrm>
                <a:off x="1651" y="1633"/>
                <a:ext cx="40"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0" name="Line 85">
                <a:extLst>
                  <a:ext uri="{FF2B5EF4-FFF2-40B4-BE49-F238E27FC236}">
                    <a16:creationId xmlns:a16="http://schemas.microsoft.com/office/drawing/2014/main" id="{445B749D-D974-7C94-2D9B-0346F5E8AA07}"/>
                  </a:ext>
                </a:extLst>
              </p:cNvPr>
              <p:cNvSpPr>
                <a:spLocks noChangeShapeType="1"/>
              </p:cNvSpPr>
              <p:nvPr/>
            </p:nvSpPr>
            <p:spPr bwMode="auto">
              <a:xfrm flipV="1">
                <a:off x="1671" y="1614"/>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1" name="Line 86">
                <a:extLst>
                  <a:ext uri="{FF2B5EF4-FFF2-40B4-BE49-F238E27FC236}">
                    <a16:creationId xmlns:a16="http://schemas.microsoft.com/office/drawing/2014/main" id="{5E044BF5-D407-F67A-6161-348786C3A11C}"/>
                  </a:ext>
                </a:extLst>
              </p:cNvPr>
              <p:cNvSpPr>
                <a:spLocks noChangeShapeType="1"/>
              </p:cNvSpPr>
              <p:nvPr/>
            </p:nvSpPr>
            <p:spPr bwMode="auto">
              <a:xfrm>
                <a:off x="1730" y="1413"/>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2" name="Line 87">
                <a:extLst>
                  <a:ext uri="{FF2B5EF4-FFF2-40B4-BE49-F238E27FC236}">
                    <a16:creationId xmlns:a16="http://schemas.microsoft.com/office/drawing/2014/main" id="{3E5D498F-8425-FC80-507E-9BFE2DB6114E}"/>
                  </a:ext>
                </a:extLst>
              </p:cNvPr>
              <p:cNvSpPr>
                <a:spLocks noChangeShapeType="1"/>
              </p:cNvSpPr>
              <p:nvPr/>
            </p:nvSpPr>
            <p:spPr bwMode="auto">
              <a:xfrm flipV="1">
                <a:off x="1744" y="1399"/>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3" name="Line 88">
                <a:extLst>
                  <a:ext uri="{FF2B5EF4-FFF2-40B4-BE49-F238E27FC236}">
                    <a16:creationId xmlns:a16="http://schemas.microsoft.com/office/drawing/2014/main" id="{CE1F844E-6609-86C3-0C48-8A6A55AF5ADB}"/>
                  </a:ext>
                </a:extLst>
              </p:cNvPr>
              <p:cNvSpPr>
                <a:spLocks noChangeShapeType="1"/>
              </p:cNvSpPr>
              <p:nvPr/>
            </p:nvSpPr>
            <p:spPr bwMode="auto">
              <a:xfrm>
                <a:off x="1876" y="1071"/>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4" name="Line 89">
                <a:extLst>
                  <a:ext uri="{FF2B5EF4-FFF2-40B4-BE49-F238E27FC236}">
                    <a16:creationId xmlns:a16="http://schemas.microsoft.com/office/drawing/2014/main" id="{86AB1025-F930-120E-7EB3-4C86EEC4E43B}"/>
                  </a:ext>
                </a:extLst>
              </p:cNvPr>
              <p:cNvSpPr>
                <a:spLocks noChangeShapeType="1"/>
              </p:cNvSpPr>
              <p:nvPr/>
            </p:nvSpPr>
            <p:spPr bwMode="auto">
              <a:xfrm flipV="1">
                <a:off x="1896" y="1051"/>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5" name="Line 90">
                <a:extLst>
                  <a:ext uri="{FF2B5EF4-FFF2-40B4-BE49-F238E27FC236}">
                    <a16:creationId xmlns:a16="http://schemas.microsoft.com/office/drawing/2014/main" id="{ED339D29-DDBC-3ABB-0F11-35D1BBC504D2}"/>
                  </a:ext>
                </a:extLst>
              </p:cNvPr>
              <p:cNvSpPr>
                <a:spLocks noChangeShapeType="1"/>
              </p:cNvSpPr>
              <p:nvPr/>
            </p:nvSpPr>
            <p:spPr bwMode="auto">
              <a:xfrm>
                <a:off x="2214" y="1408"/>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6" name="Line 91">
                <a:extLst>
                  <a:ext uri="{FF2B5EF4-FFF2-40B4-BE49-F238E27FC236}">
                    <a16:creationId xmlns:a16="http://schemas.microsoft.com/office/drawing/2014/main" id="{D1BB7A1F-2A92-F823-EB85-E3F102FBC110}"/>
                  </a:ext>
                </a:extLst>
              </p:cNvPr>
              <p:cNvSpPr>
                <a:spLocks noChangeShapeType="1"/>
              </p:cNvSpPr>
              <p:nvPr/>
            </p:nvSpPr>
            <p:spPr bwMode="auto">
              <a:xfrm flipV="1">
                <a:off x="2233" y="1389"/>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7" name="Line 92">
                <a:extLst>
                  <a:ext uri="{FF2B5EF4-FFF2-40B4-BE49-F238E27FC236}">
                    <a16:creationId xmlns:a16="http://schemas.microsoft.com/office/drawing/2014/main" id="{A407F115-9EA4-A9E4-DCDC-66065372411B}"/>
                  </a:ext>
                </a:extLst>
              </p:cNvPr>
              <p:cNvSpPr>
                <a:spLocks noChangeShapeType="1"/>
              </p:cNvSpPr>
              <p:nvPr/>
            </p:nvSpPr>
            <p:spPr bwMode="auto">
              <a:xfrm>
                <a:off x="1959" y="1408"/>
                <a:ext cx="40"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8" name="Line 93">
                <a:extLst>
                  <a:ext uri="{FF2B5EF4-FFF2-40B4-BE49-F238E27FC236}">
                    <a16:creationId xmlns:a16="http://schemas.microsoft.com/office/drawing/2014/main" id="{0748B850-19E3-1025-D85A-9BD340E9E5FE}"/>
                  </a:ext>
                </a:extLst>
              </p:cNvPr>
              <p:cNvSpPr>
                <a:spLocks noChangeShapeType="1"/>
              </p:cNvSpPr>
              <p:nvPr/>
            </p:nvSpPr>
            <p:spPr bwMode="auto">
              <a:xfrm flipV="1">
                <a:off x="1979" y="139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49" name="Line 94">
                <a:extLst>
                  <a:ext uri="{FF2B5EF4-FFF2-40B4-BE49-F238E27FC236}">
                    <a16:creationId xmlns:a16="http://schemas.microsoft.com/office/drawing/2014/main" id="{6A543BBD-3323-E122-5652-61AEA8465170}"/>
                  </a:ext>
                </a:extLst>
              </p:cNvPr>
              <p:cNvSpPr>
                <a:spLocks noChangeShapeType="1"/>
              </p:cNvSpPr>
              <p:nvPr/>
            </p:nvSpPr>
            <p:spPr bwMode="auto">
              <a:xfrm>
                <a:off x="1754" y="1130"/>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0" name="Line 95">
                <a:extLst>
                  <a:ext uri="{FF2B5EF4-FFF2-40B4-BE49-F238E27FC236}">
                    <a16:creationId xmlns:a16="http://schemas.microsoft.com/office/drawing/2014/main" id="{27194D26-3BB8-D282-422E-10F6197675EF}"/>
                  </a:ext>
                </a:extLst>
              </p:cNvPr>
              <p:cNvSpPr>
                <a:spLocks noChangeShapeType="1"/>
              </p:cNvSpPr>
              <p:nvPr/>
            </p:nvSpPr>
            <p:spPr bwMode="auto">
              <a:xfrm flipV="1">
                <a:off x="1774" y="1110"/>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1" name="Line 96">
                <a:extLst>
                  <a:ext uri="{FF2B5EF4-FFF2-40B4-BE49-F238E27FC236}">
                    <a16:creationId xmlns:a16="http://schemas.microsoft.com/office/drawing/2014/main" id="{B822266E-3798-40B2-EC76-A061DF808B2B}"/>
                  </a:ext>
                </a:extLst>
              </p:cNvPr>
              <p:cNvSpPr>
                <a:spLocks noChangeShapeType="1"/>
              </p:cNvSpPr>
              <p:nvPr/>
            </p:nvSpPr>
            <p:spPr bwMode="auto">
              <a:xfrm>
                <a:off x="1827" y="1046"/>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2" name="Line 97">
                <a:extLst>
                  <a:ext uri="{FF2B5EF4-FFF2-40B4-BE49-F238E27FC236}">
                    <a16:creationId xmlns:a16="http://schemas.microsoft.com/office/drawing/2014/main" id="{CA2E8C8B-B1DD-993B-DEF1-ABD9D85BA2CB}"/>
                  </a:ext>
                </a:extLst>
              </p:cNvPr>
              <p:cNvSpPr>
                <a:spLocks noChangeShapeType="1"/>
              </p:cNvSpPr>
              <p:nvPr/>
            </p:nvSpPr>
            <p:spPr bwMode="auto">
              <a:xfrm flipV="1">
                <a:off x="1847" y="1027"/>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3" name="Line 98">
                <a:extLst>
                  <a:ext uri="{FF2B5EF4-FFF2-40B4-BE49-F238E27FC236}">
                    <a16:creationId xmlns:a16="http://schemas.microsoft.com/office/drawing/2014/main" id="{0DC8F339-B3B4-3B11-5607-738A998F84CB}"/>
                  </a:ext>
                </a:extLst>
              </p:cNvPr>
              <p:cNvSpPr>
                <a:spLocks noChangeShapeType="1"/>
              </p:cNvSpPr>
              <p:nvPr/>
            </p:nvSpPr>
            <p:spPr bwMode="auto">
              <a:xfrm>
                <a:off x="1950" y="1203"/>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4" name="Line 99">
                <a:extLst>
                  <a:ext uri="{FF2B5EF4-FFF2-40B4-BE49-F238E27FC236}">
                    <a16:creationId xmlns:a16="http://schemas.microsoft.com/office/drawing/2014/main" id="{D72A28FF-8962-152F-6B17-5B04499070F8}"/>
                  </a:ext>
                </a:extLst>
              </p:cNvPr>
              <p:cNvSpPr>
                <a:spLocks noChangeShapeType="1"/>
              </p:cNvSpPr>
              <p:nvPr/>
            </p:nvSpPr>
            <p:spPr bwMode="auto">
              <a:xfrm flipV="1">
                <a:off x="1964" y="1183"/>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5" name="Line 100">
                <a:extLst>
                  <a:ext uri="{FF2B5EF4-FFF2-40B4-BE49-F238E27FC236}">
                    <a16:creationId xmlns:a16="http://schemas.microsoft.com/office/drawing/2014/main" id="{3D374A10-BE63-347E-7BF2-6131F96CEFC6}"/>
                  </a:ext>
                </a:extLst>
              </p:cNvPr>
              <p:cNvSpPr>
                <a:spLocks noChangeShapeType="1"/>
              </p:cNvSpPr>
              <p:nvPr/>
            </p:nvSpPr>
            <p:spPr bwMode="auto">
              <a:xfrm>
                <a:off x="2038" y="1095"/>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6" name="Line 101">
                <a:extLst>
                  <a:ext uri="{FF2B5EF4-FFF2-40B4-BE49-F238E27FC236}">
                    <a16:creationId xmlns:a16="http://schemas.microsoft.com/office/drawing/2014/main" id="{3CED3FAA-3DF9-D204-F688-AC506452FA82}"/>
                  </a:ext>
                </a:extLst>
              </p:cNvPr>
              <p:cNvSpPr>
                <a:spLocks noChangeShapeType="1"/>
              </p:cNvSpPr>
              <p:nvPr/>
            </p:nvSpPr>
            <p:spPr bwMode="auto">
              <a:xfrm flipV="1">
                <a:off x="2057" y="108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7" name="Line 102">
                <a:extLst>
                  <a:ext uri="{FF2B5EF4-FFF2-40B4-BE49-F238E27FC236}">
                    <a16:creationId xmlns:a16="http://schemas.microsoft.com/office/drawing/2014/main" id="{E845A3DE-2849-47F9-09CB-332E05B9A013}"/>
                  </a:ext>
                </a:extLst>
              </p:cNvPr>
              <p:cNvSpPr>
                <a:spLocks noChangeShapeType="1"/>
              </p:cNvSpPr>
              <p:nvPr/>
            </p:nvSpPr>
            <p:spPr bwMode="auto">
              <a:xfrm>
                <a:off x="1647" y="1276"/>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8" name="Line 103">
                <a:extLst>
                  <a:ext uri="{FF2B5EF4-FFF2-40B4-BE49-F238E27FC236}">
                    <a16:creationId xmlns:a16="http://schemas.microsoft.com/office/drawing/2014/main" id="{E3B781E3-8B10-8C4A-1DB2-A03F29BFA56A}"/>
                  </a:ext>
                </a:extLst>
              </p:cNvPr>
              <p:cNvSpPr>
                <a:spLocks noChangeShapeType="1"/>
              </p:cNvSpPr>
              <p:nvPr/>
            </p:nvSpPr>
            <p:spPr bwMode="auto">
              <a:xfrm flipV="1">
                <a:off x="1666" y="126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59" name="Line 104">
                <a:extLst>
                  <a:ext uri="{FF2B5EF4-FFF2-40B4-BE49-F238E27FC236}">
                    <a16:creationId xmlns:a16="http://schemas.microsoft.com/office/drawing/2014/main" id="{07E96DE7-DA29-9566-BC24-A7511F2314B2}"/>
                  </a:ext>
                </a:extLst>
              </p:cNvPr>
              <p:cNvSpPr>
                <a:spLocks noChangeShapeType="1"/>
              </p:cNvSpPr>
              <p:nvPr/>
            </p:nvSpPr>
            <p:spPr bwMode="auto">
              <a:xfrm>
                <a:off x="1808" y="1760"/>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0" name="Line 105">
                <a:extLst>
                  <a:ext uri="{FF2B5EF4-FFF2-40B4-BE49-F238E27FC236}">
                    <a16:creationId xmlns:a16="http://schemas.microsoft.com/office/drawing/2014/main" id="{74C03C0C-AD20-A30C-DACE-D7B87808C406}"/>
                  </a:ext>
                </a:extLst>
              </p:cNvPr>
              <p:cNvSpPr>
                <a:spLocks noChangeShapeType="1"/>
              </p:cNvSpPr>
              <p:nvPr/>
            </p:nvSpPr>
            <p:spPr bwMode="auto">
              <a:xfrm flipV="1">
                <a:off x="1823" y="174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1" name="Line 106">
                <a:extLst>
                  <a:ext uri="{FF2B5EF4-FFF2-40B4-BE49-F238E27FC236}">
                    <a16:creationId xmlns:a16="http://schemas.microsoft.com/office/drawing/2014/main" id="{C11D041F-392A-43BE-E6A5-4415AA0713B6}"/>
                  </a:ext>
                </a:extLst>
              </p:cNvPr>
              <p:cNvSpPr>
                <a:spLocks noChangeShapeType="1"/>
              </p:cNvSpPr>
              <p:nvPr/>
            </p:nvSpPr>
            <p:spPr bwMode="auto">
              <a:xfrm>
                <a:off x="1715" y="116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2" name="Line 107">
                <a:extLst>
                  <a:ext uri="{FF2B5EF4-FFF2-40B4-BE49-F238E27FC236}">
                    <a16:creationId xmlns:a16="http://schemas.microsoft.com/office/drawing/2014/main" id="{039E8927-467C-1113-8F78-8761C73EEF03}"/>
                  </a:ext>
                </a:extLst>
              </p:cNvPr>
              <p:cNvSpPr>
                <a:spLocks noChangeShapeType="1"/>
              </p:cNvSpPr>
              <p:nvPr/>
            </p:nvSpPr>
            <p:spPr bwMode="auto">
              <a:xfrm flipV="1">
                <a:off x="1735" y="115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3" name="Line 108">
                <a:extLst>
                  <a:ext uri="{FF2B5EF4-FFF2-40B4-BE49-F238E27FC236}">
                    <a16:creationId xmlns:a16="http://schemas.microsoft.com/office/drawing/2014/main" id="{01E03E4A-F0A2-CD35-3E92-0CAD301139E0}"/>
                  </a:ext>
                </a:extLst>
              </p:cNvPr>
              <p:cNvSpPr>
                <a:spLocks noChangeShapeType="1"/>
              </p:cNvSpPr>
              <p:nvPr/>
            </p:nvSpPr>
            <p:spPr bwMode="auto">
              <a:xfrm>
                <a:off x="1344" y="1927"/>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4" name="Line 109">
                <a:extLst>
                  <a:ext uri="{FF2B5EF4-FFF2-40B4-BE49-F238E27FC236}">
                    <a16:creationId xmlns:a16="http://schemas.microsoft.com/office/drawing/2014/main" id="{B02BFE57-4403-025C-B459-4BCFF706E970}"/>
                  </a:ext>
                </a:extLst>
              </p:cNvPr>
              <p:cNvSpPr>
                <a:spLocks noChangeShapeType="1"/>
              </p:cNvSpPr>
              <p:nvPr/>
            </p:nvSpPr>
            <p:spPr bwMode="auto">
              <a:xfrm flipV="1">
                <a:off x="1363" y="190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5" name="Line 110">
                <a:extLst>
                  <a:ext uri="{FF2B5EF4-FFF2-40B4-BE49-F238E27FC236}">
                    <a16:creationId xmlns:a16="http://schemas.microsoft.com/office/drawing/2014/main" id="{85D70873-87C3-9EAD-CEA8-85E42ADE2C02}"/>
                  </a:ext>
                </a:extLst>
              </p:cNvPr>
              <p:cNvSpPr>
                <a:spLocks noChangeShapeType="1"/>
              </p:cNvSpPr>
              <p:nvPr/>
            </p:nvSpPr>
            <p:spPr bwMode="auto">
              <a:xfrm>
                <a:off x="1950" y="170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6" name="Line 111">
                <a:extLst>
                  <a:ext uri="{FF2B5EF4-FFF2-40B4-BE49-F238E27FC236}">
                    <a16:creationId xmlns:a16="http://schemas.microsoft.com/office/drawing/2014/main" id="{C3A88692-75D7-49ED-E292-77ACFA1E6C48}"/>
                  </a:ext>
                </a:extLst>
              </p:cNvPr>
              <p:cNvSpPr>
                <a:spLocks noChangeShapeType="1"/>
              </p:cNvSpPr>
              <p:nvPr/>
            </p:nvSpPr>
            <p:spPr bwMode="auto">
              <a:xfrm flipV="1">
                <a:off x="1969" y="168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7" name="Line 112">
                <a:extLst>
                  <a:ext uri="{FF2B5EF4-FFF2-40B4-BE49-F238E27FC236}">
                    <a16:creationId xmlns:a16="http://schemas.microsoft.com/office/drawing/2014/main" id="{405AE66F-D86D-FD23-8ED3-CADD24C6354A}"/>
                  </a:ext>
                </a:extLst>
              </p:cNvPr>
              <p:cNvSpPr>
                <a:spLocks noChangeShapeType="1"/>
              </p:cNvSpPr>
              <p:nvPr/>
            </p:nvSpPr>
            <p:spPr bwMode="auto">
              <a:xfrm>
                <a:off x="1031" y="191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8" name="Line 113">
                <a:extLst>
                  <a:ext uri="{FF2B5EF4-FFF2-40B4-BE49-F238E27FC236}">
                    <a16:creationId xmlns:a16="http://schemas.microsoft.com/office/drawing/2014/main" id="{279A5277-166D-D35B-E003-1C1480485950}"/>
                  </a:ext>
                </a:extLst>
              </p:cNvPr>
              <p:cNvSpPr>
                <a:spLocks noChangeShapeType="1"/>
              </p:cNvSpPr>
              <p:nvPr/>
            </p:nvSpPr>
            <p:spPr bwMode="auto">
              <a:xfrm flipV="1">
                <a:off x="1050" y="1892"/>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69" name="Line 114">
                <a:extLst>
                  <a:ext uri="{FF2B5EF4-FFF2-40B4-BE49-F238E27FC236}">
                    <a16:creationId xmlns:a16="http://schemas.microsoft.com/office/drawing/2014/main" id="{9759F679-F59E-BDE6-C95D-EA96EA8B9B8A}"/>
                  </a:ext>
                </a:extLst>
              </p:cNvPr>
              <p:cNvSpPr>
                <a:spLocks noChangeShapeType="1"/>
              </p:cNvSpPr>
              <p:nvPr/>
            </p:nvSpPr>
            <p:spPr bwMode="auto">
              <a:xfrm>
                <a:off x="1950" y="127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0" name="Line 115">
                <a:extLst>
                  <a:ext uri="{FF2B5EF4-FFF2-40B4-BE49-F238E27FC236}">
                    <a16:creationId xmlns:a16="http://schemas.microsoft.com/office/drawing/2014/main" id="{0C63B2D6-4A05-003E-FC20-FC1DDAC2A9A8}"/>
                  </a:ext>
                </a:extLst>
              </p:cNvPr>
              <p:cNvSpPr>
                <a:spLocks noChangeShapeType="1"/>
              </p:cNvSpPr>
              <p:nvPr/>
            </p:nvSpPr>
            <p:spPr bwMode="auto">
              <a:xfrm flipV="1">
                <a:off x="1969" y="126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1" name="Line 116">
                <a:extLst>
                  <a:ext uri="{FF2B5EF4-FFF2-40B4-BE49-F238E27FC236}">
                    <a16:creationId xmlns:a16="http://schemas.microsoft.com/office/drawing/2014/main" id="{C29A89FA-8872-E3E7-D79F-F6CF25575B6D}"/>
                  </a:ext>
                </a:extLst>
              </p:cNvPr>
              <p:cNvSpPr>
                <a:spLocks noChangeShapeType="1"/>
              </p:cNvSpPr>
              <p:nvPr/>
            </p:nvSpPr>
            <p:spPr bwMode="auto">
              <a:xfrm>
                <a:off x="2214" y="914"/>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2" name="Line 117">
                <a:extLst>
                  <a:ext uri="{FF2B5EF4-FFF2-40B4-BE49-F238E27FC236}">
                    <a16:creationId xmlns:a16="http://schemas.microsoft.com/office/drawing/2014/main" id="{7C9C1C0A-3B56-B121-2953-B740FA844D93}"/>
                  </a:ext>
                </a:extLst>
              </p:cNvPr>
              <p:cNvSpPr>
                <a:spLocks noChangeShapeType="1"/>
              </p:cNvSpPr>
              <p:nvPr/>
            </p:nvSpPr>
            <p:spPr bwMode="auto">
              <a:xfrm flipV="1">
                <a:off x="2233" y="895"/>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3" name="Line 118">
                <a:extLst>
                  <a:ext uri="{FF2B5EF4-FFF2-40B4-BE49-F238E27FC236}">
                    <a16:creationId xmlns:a16="http://schemas.microsoft.com/office/drawing/2014/main" id="{5F0DCBA5-4D4C-FB95-C408-3FFA66689F4C}"/>
                  </a:ext>
                </a:extLst>
              </p:cNvPr>
              <p:cNvSpPr>
                <a:spLocks noChangeShapeType="1"/>
              </p:cNvSpPr>
              <p:nvPr/>
            </p:nvSpPr>
            <p:spPr bwMode="auto">
              <a:xfrm>
                <a:off x="2023" y="167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4" name="Line 119">
                <a:extLst>
                  <a:ext uri="{FF2B5EF4-FFF2-40B4-BE49-F238E27FC236}">
                    <a16:creationId xmlns:a16="http://schemas.microsoft.com/office/drawing/2014/main" id="{60CE4AEA-7F2C-91F5-D5E9-D7984269826E}"/>
                  </a:ext>
                </a:extLst>
              </p:cNvPr>
              <p:cNvSpPr>
                <a:spLocks noChangeShapeType="1"/>
              </p:cNvSpPr>
              <p:nvPr/>
            </p:nvSpPr>
            <p:spPr bwMode="auto">
              <a:xfrm flipV="1">
                <a:off x="2038" y="165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5" name="Line 120">
                <a:extLst>
                  <a:ext uri="{FF2B5EF4-FFF2-40B4-BE49-F238E27FC236}">
                    <a16:creationId xmlns:a16="http://schemas.microsoft.com/office/drawing/2014/main" id="{DD7FDA70-9A9D-1A1C-7FEB-87B7F10FD72F}"/>
                  </a:ext>
                </a:extLst>
              </p:cNvPr>
              <p:cNvSpPr>
                <a:spLocks noChangeShapeType="1"/>
              </p:cNvSpPr>
              <p:nvPr/>
            </p:nvSpPr>
            <p:spPr bwMode="auto">
              <a:xfrm>
                <a:off x="1661" y="1628"/>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6" name="Line 121">
                <a:extLst>
                  <a:ext uri="{FF2B5EF4-FFF2-40B4-BE49-F238E27FC236}">
                    <a16:creationId xmlns:a16="http://schemas.microsoft.com/office/drawing/2014/main" id="{698B3D23-3149-0A8E-A004-80528DFE35EA}"/>
                  </a:ext>
                </a:extLst>
              </p:cNvPr>
              <p:cNvSpPr>
                <a:spLocks noChangeShapeType="1"/>
              </p:cNvSpPr>
              <p:nvPr/>
            </p:nvSpPr>
            <p:spPr bwMode="auto">
              <a:xfrm flipV="1">
                <a:off x="1681" y="1609"/>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7" name="Line 122">
                <a:extLst>
                  <a:ext uri="{FF2B5EF4-FFF2-40B4-BE49-F238E27FC236}">
                    <a16:creationId xmlns:a16="http://schemas.microsoft.com/office/drawing/2014/main" id="{FDDD2623-849F-CC69-AD2E-6A1FD6977DF8}"/>
                  </a:ext>
                </a:extLst>
              </p:cNvPr>
              <p:cNvSpPr>
                <a:spLocks noChangeShapeType="1"/>
              </p:cNvSpPr>
              <p:nvPr/>
            </p:nvSpPr>
            <p:spPr bwMode="auto">
              <a:xfrm>
                <a:off x="1104" y="1853"/>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8" name="Line 123">
                <a:extLst>
                  <a:ext uri="{FF2B5EF4-FFF2-40B4-BE49-F238E27FC236}">
                    <a16:creationId xmlns:a16="http://schemas.microsoft.com/office/drawing/2014/main" id="{5A0F1E5E-880B-37C2-693F-D07080ECB91C}"/>
                  </a:ext>
                </a:extLst>
              </p:cNvPr>
              <p:cNvSpPr>
                <a:spLocks noChangeShapeType="1"/>
              </p:cNvSpPr>
              <p:nvPr/>
            </p:nvSpPr>
            <p:spPr bwMode="auto">
              <a:xfrm flipV="1">
                <a:off x="1124" y="1839"/>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79" name="Line 124">
                <a:extLst>
                  <a:ext uri="{FF2B5EF4-FFF2-40B4-BE49-F238E27FC236}">
                    <a16:creationId xmlns:a16="http://schemas.microsoft.com/office/drawing/2014/main" id="{8420F1D5-73EB-FB58-631B-2671E78012CE}"/>
                  </a:ext>
                </a:extLst>
              </p:cNvPr>
              <p:cNvSpPr>
                <a:spLocks noChangeShapeType="1"/>
              </p:cNvSpPr>
              <p:nvPr/>
            </p:nvSpPr>
            <p:spPr bwMode="auto">
              <a:xfrm>
                <a:off x="1847" y="1051"/>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0" name="Line 125">
                <a:extLst>
                  <a:ext uri="{FF2B5EF4-FFF2-40B4-BE49-F238E27FC236}">
                    <a16:creationId xmlns:a16="http://schemas.microsoft.com/office/drawing/2014/main" id="{19C65160-A1E5-1C41-4C8D-C1C2798EC1AF}"/>
                  </a:ext>
                </a:extLst>
              </p:cNvPr>
              <p:cNvSpPr>
                <a:spLocks noChangeShapeType="1"/>
              </p:cNvSpPr>
              <p:nvPr/>
            </p:nvSpPr>
            <p:spPr bwMode="auto">
              <a:xfrm flipV="1">
                <a:off x="1862" y="103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1" name="Line 126">
                <a:extLst>
                  <a:ext uri="{FF2B5EF4-FFF2-40B4-BE49-F238E27FC236}">
                    <a16:creationId xmlns:a16="http://schemas.microsoft.com/office/drawing/2014/main" id="{F9FDD464-8F31-4315-0225-2759EC087BB7}"/>
                  </a:ext>
                </a:extLst>
              </p:cNvPr>
              <p:cNvSpPr>
                <a:spLocks noChangeShapeType="1"/>
              </p:cNvSpPr>
              <p:nvPr/>
            </p:nvSpPr>
            <p:spPr bwMode="auto">
              <a:xfrm>
                <a:off x="2170" y="885"/>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2" name="Line 127">
                <a:extLst>
                  <a:ext uri="{FF2B5EF4-FFF2-40B4-BE49-F238E27FC236}">
                    <a16:creationId xmlns:a16="http://schemas.microsoft.com/office/drawing/2014/main" id="{5833BCA9-CB53-1151-C00C-9D34F433B4FD}"/>
                  </a:ext>
                </a:extLst>
              </p:cNvPr>
              <p:cNvSpPr>
                <a:spLocks noChangeShapeType="1"/>
              </p:cNvSpPr>
              <p:nvPr/>
            </p:nvSpPr>
            <p:spPr bwMode="auto">
              <a:xfrm flipV="1">
                <a:off x="2184" y="870"/>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3" name="Line 128">
                <a:extLst>
                  <a:ext uri="{FF2B5EF4-FFF2-40B4-BE49-F238E27FC236}">
                    <a16:creationId xmlns:a16="http://schemas.microsoft.com/office/drawing/2014/main" id="{6FD136F1-EE3D-F9D8-D7A3-8E5503A55D87}"/>
                  </a:ext>
                </a:extLst>
              </p:cNvPr>
              <p:cNvSpPr>
                <a:spLocks noChangeShapeType="1"/>
              </p:cNvSpPr>
              <p:nvPr/>
            </p:nvSpPr>
            <p:spPr bwMode="auto">
              <a:xfrm>
                <a:off x="1710" y="1354"/>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4" name="Line 129">
                <a:extLst>
                  <a:ext uri="{FF2B5EF4-FFF2-40B4-BE49-F238E27FC236}">
                    <a16:creationId xmlns:a16="http://schemas.microsoft.com/office/drawing/2014/main" id="{256639DC-BB48-9A1B-2019-E2155AC0F88B}"/>
                  </a:ext>
                </a:extLst>
              </p:cNvPr>
              <p:cNvSpPr>
                <a:spLocks noChangeShapeType="1"/>
              </p:cNvSpPr>
              <p:nvPr/>
            </p:nvSpPr>
            <p:spPr bwMode="auto">
              <a:xfrm flipV="1">
                <a:off x="1730" y="1340"/>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5" name="Line 130">
                <a:extLst>
                  <a:ext uri="{FF2B5EF4-FFF2-40B4-BE49-F238E27FC236}">
                    <a16:creationId xmlns:a16="http://schemas.microsoft.com/office/drawing/2014/main" id="{D43E7046-C9D5-BAD2-E97F-DBF3E922E6EA}"/>
                  </a:ext>
                </a:extLst>
              </p:cNvPr>
              <p:cNvSpPr>
                <a:spLocks noChangeShapeType="1"/>
              </p:cNvSpPr>
              <p:nvPr/>
            </p:nvSpPr>
            <p:spPr bwMode="auto">
              <a:xfrm>
                <a:off x="1598" y="127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6" name="Line 131">
                <a:extLst>
                  <a:ext uri="{FF2B5EF4-FFF2-40B4-BE49-F238E27FC236}">
                    <a16:creationId xmlns:a16="http://schemas.microsoft.com/office/drawing/2014/main" id="{C59E32DB-D895-FAEE-9E96-03247422EEF8}"/>
                  </a:ext>
                </a:extLst>
              </p:cNvPr>
              <p:cNvSpPr>
                <a:spLocks noChangeShapeType="1"/>
              </p:cNvSpPr>
              <p:nvPr/>
            </p:nvSpPr>
            <p:spPr bwMode="auto">
              <a:xfrm flipV="1">
                <a:off x="1612" y="126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7" name="Line 132">
                <a:extLst>
                  <a:ext uri="{FF2B5EF4-FFF2-40B4-BE49-F238E27FC236}">
                    <a16:creationId xmlns:a16="http://schemas.microsoft.com/office/drawing/2014/main" id="{BA18876D-A961-2BC4-17D4-D1FC574C0881}"/>
                  </a:ext>
                </a:extLst>
              </p:cNvPr>
              <p:cNvSpPr>
                <a:spLocks noChangeShapeType="1"/>
              </p:cNvSpPr>
              <p:nvPr/>
            </p:nvSpPr>
            <p:spPr bwMode="auto">
              <a:xfrm>
                <a:off x="1549" y="126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8" name="Line 133">
                <a:extLst>
                  <a:ext uri="{FF2B5EF4-FFF2-40B4-BE49-F238E27FC236}">
                    <a16:creationId xmlns:a16="http://schemas.microsoft.com/office/drawing/2014/main" id="{4D2A046A-B26E-9397-2D33-EDD58D97E346}"/>
                  </a:ext>
                </a:extLst>
              </p:cNvPr>
              <p:cNvSpPr>
                <a:spLocks noChangeShapeType="1"/>
              </p:cNvSpPr>
              <p:nvPr/>
            </p:nvSpPr>
            <p:spPr bwMode="auto">
              <a:xfrm flipV="1">
                <a:off x="1568" y="124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89" name="Line 134">
                <a:extLst>
                  <a:ext uri="{FF2B5EF4-FFF2-40B4-BE49-F238E27FC236}">
                    <a16:creationId xmlns:a16="http://schemas.microsoft.com/office/drawing/2014/main" id="{8266453B-24BD-0768-EF37-1CFFF64D6390}"/>
                  </a:ext>
                </a:extLst>
              </p:cNvPr>
              <p:cNvSpPr>
                <a:spLocks noChangeShapeType="1"/>
              </p:cNvSpPr>
              <p:nvPr/>
            </p:nvSpPr>
            <p:spPr bwMode="auto">
              <a:xfrm>
                <a:off x="1363" y="1878"/>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0" name="Line 135">
                <a:extLst>
                  <a:ext uri="{FF2B5EF4-FFF2-40B4-BE49-F238E27FC236}">
                    <a16:creationId xmlns:a16="http://schemas.microsoft.com/office/drawing/2014/main" id="{C78CC44C-8ACB-171A-2C9F-3FBEC8E46CE9}"/>
                  </a:ext>
                </a:extLst>
              </p:cNvPr>
              <p:cNvSpPr>
                <a:spLocks noChangeShapeType="1"/>
              </p:cNvSpPr>
              <p:nvPr/>
            </p:nvSpPr>
            <p:spPr bwMode="auto">
              <a:xfrm flipV="1">
                <a:off x="1378" y="185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1" name="Line 136">
                <a:extLst>
                  <a:ext uri="{FF2B5EF4-FFF2-40B4-BE49-F238E27FC236}">
                    <a16:creationId xmlns:a16="http://schemas.microsoft.com/office/drawing/2014/main" id="{7A96E74E-131E-6970-0898-6A62AA033381}"/>
                  </a:ext>
                </a:extLst>
              </p:cNvPr>
              <p:cNvSpPr>
                <a:spLocks noChangeShapeType="1"/>
              </p:cNvSpPr>
              <p:nvPr/>
            </p:nvSpPr>
            <p:spPr bwMode="auto">
              <a:xfrm>
                <a:off x="2292" y="1125"/>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2" name="Line 137">
                <a:extLst>
                  <a:ext uri="{FF2B5EF4-FFF2-40B4-BE49-F238E27FC236}">
                    <a16:creationId xmlns:a16="http://schemas.microsoft.com/office/drawing/2014/main" id="{0413511C-F96A-5F67-9B1A-0A5C2C90CB75}"/>
                  </a:ext>
                </a:extLst>
              </p:cNvPr>
              <p:cNvSpPr>
                <a:spLocks noChangeShapeType="1"/>
              </p:cNvSpPr>
              <p:nvPr/>
            </p:nvSpPr>
            <p:spPr bwMode="auto">
              <a:xfrm flipV="1">
                <a:off x="2311" y="1105"/>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3" name="Line 138">
                <a:extLst>
                  <a:ext uri="{FF2B5EF4-FFF2-40B4-BE49-F238E27FC236}">
                    <a16:creationId xmlns:a16="http://schemas.microsoft.com/office/drawing/2014/main" id="{930880E3-650D-E5D7-9F6B-BFEE15336921}"/>
                  </a:ext>
                </a:extLst>
              </p:cNvPr>
              <p:cNvSpPr>
                <a:spLocks noChangeShapeType="1"/>
              </p:cNvSpPr>
              <p:nvPr/>
            </p:nvSpPr>
            <p:spPr bwMode="auto">
              <a:xfrm>
                <a:off x="923" y="2108"/>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4" name="Line 139">
                <a:extLst>
                  <a:ext uri="{FF2B5EF4-FFF2-40B4-BE49-F238E27FC236}">
                    <a16:creationId xmlns:a16="http://schemas.microsoft.com/office/drawing/2014/main" id="{1205F8BE-185F-6766-0C11-F5CC3C330A63}"/>
                  </a:ext>
                </a:extLst>
              </p:cNvPr>
              <p:cNvSpPr>
                <a:spLocks noChangeShapeType="1"/>
              </p:cNvSpPr>
              <p:nvPr/>
            </p:nvSpPr>
            <p:spPr bwMode="auto">
              <a:xfrm flipV="1">
                <a:off x="943" y="208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5" name="Line 140">
                <a:extLst>
                  <a:ext uri="{FF2B5EF4-FFF2-40B4-BE49-F238E27FC236}">
                    <a16:creationId xmlns:a16="http://schemas.microsoft.com/office/drawing/2014/main" id="{6CEC7367-9DFE-EDAD-EECC-65ED8EC767CC}"/>
                  </a:ext>
                </a:extLst>
              </p:cNvPr>
              <p:cNvSpPr>
                <a:spLocks noChangeShapeType="1"/>
              </p:cNvSpPr>
              <p:nvPr/>
            </p:nvSpPr>
            <p:spPr bwMode="auto">
              <a:xfrm>
                <a:off x="2175" y="149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6" name="Line 141">
                <a:extLst>
                  <a:ext uri="{FF2B5EF4-FFF2-40B4-BE49-F238E27FC236}">
                    <a16:creationId xmlns:a16="http://schemas.microsoft.com/office/drawing/2014/main" id="{E670D007-405B-2292-AAC8-BB16B3CACC92}"/>
                  </a:ext>
                </a:extLst>
              </p:cNvPr>
              <p:cNvSpPr>
                <a:spLocks noChangeShapeType="1"/>
              </p:cNvSpPr>
              <p:nvPr/>
            </p:nvSpPr>
            <p:spPr bwMode="auto">
              <a:xfrm flipV="1">
                <a:off x="2194" y="148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7" name="Line 142">
                <a:extLst>
                  <a:ext uri="{FF2B5EF4-FFF2-40B4-BE49-F238E27FC236}">
                    <a16:creationId xmlns:a16="http://schemas.microsoft.com/office/drawing/2014/main" id="{E88F59C3-FE43-9B12-BCAF-B462CB951123}"/>
                  </a:ext>
                </a:extLst>
              </p:cNvPr>
              <p:cNvSpPr>
                <a:spLocks noChangeShapeType="1"/>
              </p:cNvSpPr>
              <p:nvPr/>
            </p:nvSpPr>
            <p:spPr bwMode="auto">
              <a:xfrm>
                <a:off x="2052" y="1105"/>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8" name="Line 143">
                <a:extLst>
                  <a:ext uri="{FF2B5EF4-FFF2-40B4-BE49-F238E27FC236}">
                    <a16:creationId xmlns:a16="http://schemas.microsoft.com/office/drawing/2014/main" id="{9B66FC06-3177-6EF7-5D6C-92C0D417CD46}"/>
                  </a:ext>
                </a:extLst>
              </p:cNvPr>
              <p:cNvSpPr>
                <a:spLocks noChangeShapeType="1"/>
              </p:cNvSpPr>
              <p:nvPr/>
            </p:nvSpPr>
            <p:spPr bwMode="auto">
              <a:xfrm flipV="1">
                <a:off x="2072" y="1090"/>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899" name="Line 144">
                <a:extLst>
                  <a:ext uri="{FF2B5EF4-FFF2-40B4-BE49-F238E27FC236}">
                    <a16:creationId xmlns:a16="http://schemas.microsoft.com/office/drawing/2014/main" id="{97EB9F20-18B4-1B7C-D2BB-1E8D25469C8D}"/>
                  </a:ext>
                </a:extLst>
              </p:cNvPr>
              <p:cNvSpPr>
                <a:spLocks noChangeShapeType="1"/>
              </p:cNvSpPr>
              <p:nvPr/>
            </p:nvSpPr>
            <p:spPr bwMode="auto">
              <a:xfrm>
                <a:off x="2111" y="914"/>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0" name="Line 145">
                <a:extLst>
                  <a:ext uri="{FF2B5EF4-FFF2-40B4-BE49-F238E27FC236}">
                    <a16:creationId xmlns:a16="http://schemas.microsoft.com/office/drawing/2014/main" id="{1B4FBB6A-33A8-B8FB-86C1-1FFBF42DE01C}"/>
                  </a:ext>
                </a:extLst>
              </p:cNvPr>
              <p:cNvSpPr>
                <a:spLocks noChangeShapeType="1"/>
              </p:cNvSpPr>
              <p:nvPr/>
            </p:nvSpPr>
            <p:spPr bwMode="auto">
              <a:xfrm flipV="1">
                <a:off x="2131" y="89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1" name="Line 146">
                <a:extLst>
                  <a:ext uri="{FF2B5EF4-FFF2-40B4-BE49-F238E27FC236}">
                    <a16:creationId xmlns:a16="http://schemas.microsoft.com/office/drawing/2014/main" id="{0F6A55E2-5EF2-B3FE-7403-537A83628242}"/>
                  </a:ext>
                </a:extLst>
              </p:cNvPr>
              <p:cNvSpPr>
                <a:spLocks noChangeShapeType="1"/>
              </p:cNvSpPr>
              <p:nvPr/>
            </p:nvSpPr>
            <p:spPr bwMode="auto">
              <a:xfrm>
                <a:off x="913" y="2054"/>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2" name="Line 147">
                <a:extLst>
                  <a:ext uri="{FF2B5EF4-FFF2-40B4-BE49-F238E27FC236}">
                    <a16:creationId xmlns:a16="http://schemas.microsoft.com/office/drawing/2014/main" id="{60CCE0F8-D495-EA6E-9EA8-3445E3DDD03F}"/>
                  </a:ext>
                </a:extLst>
              </p:cNvPr>
              <p:cNvSpPr>
                <a:spLocks noChangeShapeType="1"/>
              </p:cNvSpPr>
              <p:nvPr/>
            </p:nvSpPr>
            <p:spPr bwMode="auto">
              <a:xfrm flipV="1">
                <a:off x="928" y="203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3" name="Line 148">
                <a:extLst>
                  <a:ext uri="{FF2B5EF4-FFF2-40B4-BE49-F238E27FC236}">
                    <a16:creationId xmlns:a16="http://schemas.microsoft.com/office/drawing/2014/main" id="{08AC01C1-9E21-052C-6B8E-23D8A3A35B62}"/>
                  </a:ext>
                </a:extLst>
              </p:cNvPr>
              <p:cNvSpPr>
                <a:spLocks noChangeShapeType="1"/>
              </p:cNvSpPr>
              <p:nvPr/>
            </p:nvSpPr>
            <p:spPr bwMode="auto">
              <a:xfrm>
                <a:off x="1026" y="191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4" name="Line 149">
                <a:extLst>
                  <a:ext uri="{FF2B5EF4-FFF2-40B4-BE49-F238E27FC236}">
                    <a16:creationId xmlns:a16="http://schemas.microsoft.com/office/drawing/2014/main" id="{1C7AA186-08FE-9163-A77C-A0E3FFFC04E7}"/>
                  </a:ext>
                </a:extLst>
              </p:cNvPr>
              <p:cNvSpPr>
                <a:spLocks noChangeShapeType="1"/>
              </p:cNvSpPr>
              <p:nvPr/>
            </p:nvSpPr>
            <p:spPr bwMode="auto">
              <a:xfrm flipV="1">
                <a:off x="1045" y="189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5" name="Line 150">
                <a:extLst>
                  <a:ext uri="{FF2B5EF4-FFF2-40B4-BE49-F238E27FC236}">
                    <a16:creationId xmlns:a16="http://schemas.microsoft.com/office/drawing/2014/main" id="{C92DE38B-04A0-BB62-AC89-61FE6C4394BB}"/>
                  </a:ext>
                </a:extLst>
              </p:cNvPr>
              <p:cNvSpPr>
                <a:spLocks noChangeShapeType="1"/>
              </p:cNvSpPr>
              <p:nvPr/>
            </p:nvSpPr>
            <p:spPr bwMode="auto">
              <a:xfrm>
                <a:off x="1407" y="168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6" name="Line 151">
                <a:extLst>
                  <a:ext uri="{FF2B5EF4-FFF2-40B4-BE49-F238E27FC236}">
                    <a16:creationId xmlns:a16="http://schemas.microsoft.com/office/drawing/2014/main" id="{1C59B5C6-1549-EE5B-CB09-F20DB00F2EA9}"/>
                  </a:ext>
                </a:extLst>
              </p:cNvPr>
              <p:cNvSpPr>
                <a:spLocks noChangeShapeType="1"/>
              </p:cNvSpPr>
              <p:nvPr/>
            </p:nvSpPr>
            <p:spPr bwMode="auto">
              <a:xfrm flipV="1">
                <a:off x="1427" y="1663"/>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7" name="Line 152">
                <a:extLst>
                  <a:ext uri="{FF2B5EF4-FFF2-40B4-BE49-F238E27FC236}">
                    <a16:creationId xmlns:a16="http://schemas.microsoft.com/office/drawing/2014/main" id="{2E73BE32-2E0E-08C4-994E-A1BCF36DCF8E}"/>
                  </a:ext>
                </a:extLst>
              </p:cNvPr>
              <p:cNvSpPr>
                <a:spLocks noChangeShapeType="1"/>
              </p:cNvSpPr>
              <p:nvPr/>
            </p:nvSpPr>
            <p:spPr bwMode="auto">
              <a:xfrm>
                <a:off x="1427" y="1438"/>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8" name="Line 153">
                <a:extLst>
                  <a:ext uri="{FF2B5EF4-FFF2-40B4-BE49-F238E27FC236}">
                    <a16:creationId xmlns:a16="http://schemas.microsoft.com/office/drawing/2014/main" id="{1810E458-603A-53F4-396E-AA2B00F3E597}"/>
                  </a:ext>
                </a:extLst>
              </p:cNvPr>
              <p:cNvSpPr>
                <a:spLocks noChangeShapeType="1"/>
              </p:cNvSpPr>
              <p:nvPr/>
            </p:nvSpPr>
            <p:spPr bwMode="auto">
              <a:xfrm flipV="1">
                <a:off x="1441" y="142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09" name="Line 154">
                <a:extLst>
                  <a:ext uri="{FF2B5EF4-FFF2-40B4-BE49-F238E27FC236}">
                    <a16:creationId xmlns:a16="http://schemas.microsoft.com/office/drawing/2014/main" id="{107AF047-990E-B5A4-299E-0DDBB4A0046F}"/>
                  </a:ext>
                </a:extLst>
              </p:cNvPr>
              <p:cNvSpPr>
                <a:spLocks noChangeShapeType="1"/>
              </p:cNvSpPr>
              <p:nvPr/>
            </p:nvSpPr>
            <p:spPr bwMode="auto">
              <a:xfrm>
                <a:off x="2033" y="125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0" name="Line 155">
                <a:extLst>
                  <a:ext uri="{FF2B5EF4-FFF2-40B4-BE49-F238E27FC236}">
                    <a16:creationId xmlns:a16="http://schemas.microsoft.com/office/drawing/2014/main" id="{93B38E21-724A-6BA0-3E7C-73D4BDD27622}"/>
                  </a:ext>
                </a:extLst>
              </p:cNvPr>
              <p:cNvSpPr>
                <a:spLocks noChangeShapeType="1"/>
              </p:cNvSpPr>
              <p:nvPr/>
            </p:nvSpPr>
            <p:spPr bwMode="auto">
              <a:xfrm flipV="1">
                <a:off x="2047" y="123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1" name="Line 156">
                <a:extLst>
                  <a:ext uri="{FF2B5EF4-FFF2-40B4-BE49-F238E27FC236}">
                    <a16:creationId xmlns:a16="http://schemas.microsoft.com/office/drawing/2014/main" id="{6542D4D2-BC2F-F059-FDB7-B4E27F9F6785}"/>
                  </a:ext>
                </a:extLst>
              </p:cNvPr>
              <p:cNvSpPr>
                <a:spLocks noChangeShapeType="1"/>
              </p:cNvSpPr>
              <p:nvPr/>
            </p:nvSpPr>
            <p:spPr bwMode="auto">
              <a:xfrm>
                <a:off x="1925" y="1227"/>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2" name="Line 157">
                <a:extLst>
                  <a:ext uri="{FF2B5EF4-FFF2-40B4-BE49-F238E27FC236}">
                    <a16:creationId xmlns:a16="http://schemas.microsoft.com/office/drawing/2014/main" id="{3CA350B2-E5D5-9169-8A1F-F6CFAB6FC2B6}"/>
                  </a:ext>
                </a:extLst>
              </p:cNvPr>
              <p:cNvSpPr>
                <a:spLocks noChangeShapeType="1"/>
              </p:cNvSpPr>
              <p:nvPr/>
            </p:nvSpPr>
            <p:spPr bwMode="auto">
              <a:xfrm flipV="1">
                <a:off x="1945" y="120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3" name="Line 158">
                <a:extLst>
                  <a:ext uri="{FF2B5EF4-FFF2-40B4-BE49-F238E27FC236}">
                    <a16:creationId xmlns:a16="http://schemas.microsoft.com/office/drawing/2014/main" id="{4D0803EB-12A2-0493-FA94-1D7DDF5A8F69}"/>
                  </a:ext>
                </a:extLst>
              </p:cNvPr>
              <p:cNvSpPr>
                <a:spLocks noChangeShapeType="1"/>
              </p:cNvSpPr>
              <p:nvPr/>
            </p:nvSpPr>
            <p:spPr bwMode="auto">
              <a:xfrm>
                <a:off x="1432" y="148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4" name="Line 159">
                <a:extLst>
                  <a:ext uri="{FF2B5EF4-FFF2-40B4-BE49-F238E27FC236}">
                    <a16:creationId xmlns:a16="http://schemas.microsoft.com/office/drawing/2014/main" id="{56787C9A-BEED-6D60-7316-4BFC0AB29F7F}"/>
                  </a:ext>
                </a:extLst>
              </p:cNvPr>
              <p:cNvSpPr>
                <a:spLocks noChangeShapeType="1"/>
              </p:cNvSpPr>
              <p:nvPr/>
            </p:nvSpPr>
            <p:spPr bwMode="auto">
              <a:xfrm flipV="1">
                <a:off x="1451" y="1467"/>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5" name="Line 160">
                <a:extLst>
                  <a:ext uri="{FF2B5EF4-FFF2-40B4-BE49-F238E27FC236}">
                    <a16:creationId xmlns:a16="http://schemas.microsoft.com/office/drawing/2014/main" id="{5914AC32-E6B9-250C-F84E-324EF5BFE9BE}"/>
                  </a:ext>
                </a:extLst>
              </p:cNvPr>
              <p:cNvSpPr>
                <a:spLocks noChangeShapeType="1"/>
              </p:cNvSpPr>
              <p:nvPr/>
            </p:nvSpPr>
            <p:spPr bwMode="auto">
              <a:xfrm>
                <a:off x="1959" y="1115"/>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6" name="Line 161">
                <a:extLst>
                  <a:ext uri="{FF2B5EF4-FFF2-40B4-BE49-F238E27FC236}">
                    <a16:creationId xmlns:a16="http://schemas.microsoft.com/office/drawing/2014/main" id="{5D6EED22-7B4F-C79A-86B7-EB0352353B9A}"/>
                  </a:ext>
                </a:extLst>
              </p:cNvPr>
              <p:cNvSpPr>
                <a:spLocks noChangeShapeType="1"/>
              </p:cNvSpPr>
              <p:nvPr/>
            </p:nvSpPr>
            <p:spPr bwMode="auto">
              <a:xfrm flipV="1">
                <a:off x="1979" y="109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7" name="Line 162">
                <a:extLst>
                  <a:ext uri="{FF2B5EF4-FFF2-40B4-BE49-F238E27FC236}">
                    <a16:creationId xmlns:a16="http://schemas.microsoft.com/office/drawing/2014/main" id="{BEE14F8A-3902-FA46-C706-2821C2B0F20F}"/>
                  </a:ext>
                </a:extLst>
              </p:cNvPr>
              <p:cNvSpPr>
                <a:spLocks noChangeShapeType="1"/>
              </p:cNvSpPr>
              <p:nvPr/>
            </p:nvSpPr>
            <p:spPr bwMode="auto">
              <a:xfrm>
                <a:off x="3343" y="1110"/>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8" name="Line 163">
                <a:extLst>
                  <a:ext uri="{FF2B5EF4-FFF2-40B4-BE49-F238E27FC236}">
                    <a16:creationId xmlns:a16="http://schemas.microsoft.com/office/drawing/2014/main" id="{909E28C1-58F6-A80F-2E9B-787988870F5A}"/>
                  </a:ext>
                </a:extLst>
              </p:cNvPr>
              <p:cNvSpPr>
                <a:spLocks noChangeShapeType="1"/>
              </p:cNvSpPr>
              <p:nvPr/>
            </p:nvSpPr>
            <p:spPr bwMode="auto">
              <a:xfrm flipV="1">
                <a:off x="3362" y="1095"/>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19" name="Line 164">
                <a:extLst>
                  <a:ext uri="{FF2B5EF4-FFF2-40B4-BE49-F238E27FC236}">
                    <a16:creationId xmlns:a16="http://schemas.microsoft.com/office/drawing/2014/main" id="{D86E62B7-B656-1786-52B3-D5205088B9B4}"/>
                  </a:ext>
                </a:extLst>
              </p:cNvPr>
              <p:cNvSpPr>
                <a:spLocks noChangeShapeType="1"/>
              </p:cNvSpPr>
              <p:nvPr/>
            </p:nvSpPr>
            <p:spPr bwMode="auto">
              <a:xfrm>
                <a:off x="2595" y="80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0" name="Line 165">
                <a:extLst>
                  <a:ext uri="{FF2B5EF4-FFF2-40B4-BE49-F238E27FC236}">
                    <a16:creationId xmlns:a16="http://schemas.microsoft.com/office/drawing/2014/main" id="{B41B5084-56CE-DE6F-D4D1-640B7F1EB470}"/>
                  </a:ext>
                </a:extLst>
              </p:cNvPr>
              <p:cNvSpPr>
                <a:spLocks noChangeShapeType="1"/>
              </p:cNvSpPr>
              <p:nvPr/>
            </p:nvSpPr>
            <p:spPr bwMode="auto">
              <a:xfrm flipV="1">
                <a:off x="2614" y="79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1" name="Line 166">
                <a:extLst>
                  <a:ext uri="{FF2B5EF4-FFF2-40B4-BE49-F238E27FC236}">
                    <a16:creationId xmlns:a16="http://schemas.microsoft.com/office/drawing/2014/main" id="{ECE0D60A-A7BD-A9C5-DBEE-6DDC08C653A5}"/>
                  </a:ext>
                </a:extLst>
              </p:cNvPr>
              <p:cNvSpPr>
                <a:spLocks noChangeShapeType="1"/>
              </p:cNvSpPr>
              <p:nvPr/>
            </p:nvSpPr>
            <p:spPr bwMode="auto">
              <a:xfrm>
                <a:off x="2434" y="753"/>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2" name="Line 167">
                <a:extLst>
                  <a:ext uri="{FF2B5EF4-FFF2-40B4-BE49-F238E27FC236}">
                    <a16:creationId xmlns:a16="http://schemas.microsoft.com/office/drawing/2014/main" id="{2A63FB40-71FC-FFD9-689A-6AAD07E25806}"/>
                  </a:ext>
                </a:extLst>
              </p:cNvPr>
              <p:cNvSpPr>
                <a:spLocks noChangeShapeType="1"/>
              </p:cNvSpPr>
              <p:nvPr/>
            </p:nvSpPr>
            <p:spPr bwMode="auto">
              <a:xfrm flipV="1">
                <a:off x="2453" y="733"/>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3" name="Line 168">
                <a:extLst>
                  <a:ext uri="{FF2B5EF4-FFF2-40B4-BE49-F238E27FC236}">
                    <a16:creationId xmlns:a16="http://schemas.microsoft.com/office/drawing/2014/main" id="{4A0A6D2F-6654-5357-71E5-D7CF5B0081AB}"/>
                  </a:ext>
                </a:extLst>
              </p:cNvPr>
              <p:cNvSpPr>
                <a:spLocks noChangeShapeType="1"/>
              </p:cNvSpPr>
              <p:nvPr/>
            </p:nvSpPr>
            <p:spPr bwMode="auto">
              <a:xfrm>
                <a:off x="2463" y="81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4" name="Line 169">
                <a:extLst>
                  <a:ext uri="{FF2B5EF4-FFF2-40B4-BE49-F238E27FC236}">
                    <a16:creationId xmlns:a16="http://schemas.microsoft.com/office/drawing/2014/main" id="{9DF8B56A-B397-4904-933F-13AF0E2C6755}"/>
                  </a:ext>
                </a:extLst>
              </p:cNvPr>
              <p:cNvSpPr>
                <a:spLocks noChangeShapeType="1"/>
              </p:cNvSpPr>
              <p:nvPr/>
            </p:nvSpPr>
            <p:spPr bwMode="auto">
              <a:xfrm flipV="1">
                <a:off x="2478" y="79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5" name="Line 170">
                <a:extLst>
                  <a:ext uri="{FF2B5EF4-FFF2-40B4-BE49-F238E27FC236}">
                    <a16:creationId xmlns:a16="http://schemas.microsoft.com/office/drawing/2014/main" id="{CA6BCABC-D4DA-AFC7-CEA5-49E68DF947B4}"/>
                  </a:ext>
                </a:extLst>
              </p:cNvPr>
              <p:cNvSpPr>
                <a:spLocks noChangeShapeType="1"/>
              </p:cNvSpPr>
              <p:nvPr/>
            </p:nvSpPr>
            <p:spPr bwMode="auto">
              <a:xfrm>
                <a:off x="2170" y="1213"/>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6" name="Line 171">
                <a:extLst>
                  <a:ext uri="{FF2B5EF4-FFF2-40B4-BE49-F238E27FC236}">
                    <a16:creationId xmlns:a16="http://schemas.microsoft.com/office/drawing/2014/main" id="{547F2E9F-0F97-4FCA-3BE5-DAB58807673A}"/>
                  </a:ext>
                </a:extLst>
              </p:cNvPr>
              <p:cNvSpPr>
                <a:spLocks noChangeShapeType="1"/>
              </p:cNvSpPr>
              <p:nvPr/>
            </p:nvSpPr>
            <p:spPr bwMode="auto">
              <a:xfrm flipV="1">
                <a:off x="2189" y="119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7" name="Line 172">
                <a:extLst>
                  <a:ext uri="{FF2B5EF4-FFF2-40B4-BE49-F238E27FC236}">
                    <a16:creationId xmlns:a16="http://schemas.microsoft.com/office/drawing/2014/main" id="{4D587EA4-A557-5043-5B68-9497A62D6573}"/>
                  </a:ext>
                </a:extLst>
              </p:cNvPr>
              <p:cNvSpPr>
                <a:spLocks noChangeShapeType="1"/>
              </p:cNvSpPr>
              <p:nvPr/>
            </p:nvSpPr>
            <p:spPr bwMode="auto">
              <a:xfrm>
                <a:off x="1847" y="1491"/>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8" name="Line 173">
                <a:extLst>
                  <a:ext uri="{FF2B5EF4-FFF2-40B4-BE49-F238E27FC236}">
                    <a16:creationId xmlns:a16="http://schemas.microsoft.com/office/drawing/2014/main" id="{6CF728E1-3539-F82D-40E8-03B26698FED0}"/>
                  </a:ext>
                </a:extLst>
              </p:cNvPr>
              <p:cNvSpPr>
                <a:spLocks noChangeShapeType="1"/>
              </p:cNvSpPr>
              <p:nvPr/>
            </p:nvSpPr>
            <p:spPr bwMode="auto">
              <a:xfrm flipV="1">
                <a:off x="1867" y="147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29" name="Line 174">
                <a:extLst>
                  <a:ext uri="{FF2B5EF4-FFF2-40B4-BE49-F238E27FC236}">
                    <a16:creationId xmlns:a16="http://schemas.microsoft.com/office/drawing/2014/main" id="{456BAF1E-2A9B-0C5A-20B1-829CA4485BB5}"/>
                  </a:ext>
                </a:extLst>
              </p:cNvPr>
              <p:cNvSpPr>
                <a:spLocks noChangeShapeType="1"/>
              </p:cNvSpPr>
              <p:nvPr/>
            </p:nvSpPr>
            <p:spPr bwMode="auto">
              <a:xfrm>
                <a:off x="2297" y="543"/>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0" name="Line 175">
                <a:extLst>
                  <a:ext uri="{FF2B5EF4-FFF2-40B4-BE49-F238E27FC236}">
                    <a16:creationId xmlns:a16="http://schemas.microsoft.com/office/drawing/2014/main" id="{E5DC516C-81B4-0AA5-74FA-FA46817DFF75}"/>
                  </a:ext>
                </a:extLst>
              </p:cNvPr>
              <p:cNvSpPr>
                <a:spLocks noChangeShapeType="1"/>
              </p:cNvSpPr>
              <p:nvPr/>
            </p:nvSpPr>
            <p:spPr bwMode="auto">
              <a:xfrm flipV="1">
                <a:off x="2316" y="52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1" name="Line 176">
                <a:extLst>
                  <a:ext uri="{FF2B5EF4-FFF2-40B4-BE49-F238E27FC236}">
                    <a16:creationId xmlns:a16="http://schemas.microsoft.com/office/drawing/2014/main" id="{5399EDEA-EC9B-F04E-4E87-F7406D5033DE}"/>
                  </a:ext>
                </a:extLst>
              </p:cNvPr>
              <p:cNvSpPr>
                <a:spLocks noChangeShapeType="1"/>
              </p:cNvSpPr>
              <p:nvPr/>
            </p:nvSpPr>
            <p:spPr bwMode="auto">
              <a:xfrm>
                <a:off x="2243" y="1325"/>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2" name="Line 177">
                <a:extLst>
                  <a:ext uri="{FF2B5EF4-FFF2-40B4-BE49-F238E27FC236}">
                    <a16:creationId xmlns:a16="http://schemas.microsoft.com/office/drawing/2014/main" id="{E1DE38C1-C12B-EF4C-F475-65B9725EB3C5}"/>
                  </a:ext>
                </a:extLst>
              </p:cNvPr>
              <p:cNvSpPr>
                <a:spLocks noChangeShapeType="1"/>
              </p:cNvSpPr>
              <p:nvPr/>
            </p:nvSpPr>
            <p:spPr bwMode="auto">
              <a:xfrm flipV="1">
                <a:off x="2263" y="1310"/>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3" name="Line 178">
                <a:extLst>
                  <a:ext uri="{FF2B5EF4-FFF2-40B4-BE49-F238E27FC236}">
                    <a16:creationId xmlns:a16="http://schemas.microsoft.com/office/drawing/2014/main" id="{6EDAA6A8-B9B5-470A-FE56-EE15A5D1A41A}"/>
                  </a:ext>
                </a:extLst>
              </p:cNvPr>
              <p:cNvSpPr>
                <a:spLocks noChangeShapeType="1"/>
              </p:cNvSpPr>
              <p:nvPr/>
            </p:nvSpPr>
            <p:spPr bwMode="auto">
              <a:xfrm>
                <a:off x="1969" y="1125"/>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4" name="Line 179">
                <a:extLst>
                  <a:ext uri="{FF2B5EF4-FFF2-40B4-BE49-F238E27FC236}">
                    <a16:creationId xmlns:a16="http://schemas.microsoft.com/office/drawing/2014/main" id="{CF66C077-09A3-EBBD-309F-4F54100E2DBA}"/>
                  </a:ext>
                </a:extLst>
              </p:cNvPr>
              <p:cNvSpPr>
                <a:spLocks noChangeShapeType="1"/>
              </p:cNvSpPr>
              <p:nvPr/>
            </p:nvSpPr>
            <p:spPr bwMode="auto">
              <a:xfrm flipV="1">
                <a:off x="1984" y="110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5" name="Line 180">
                <a:extLst>
                  <a:ext uri="{FF2B5EF4-FFF2-40B4-BE49-F238E27FC236}">
                    <a16:creationId xmlns:a16="http://schemas.microsoft.com/office/drawing/2014/main" id="{0EAED432-2A4D-C5E2-C431-CBA32AFDCCC2}"/>
                  </a:ext>
                </a:extLst>
              </p:cNvPr>
              <p:cNvSpPr>
                <a:spLocks noChangeShapeType="1"/>
              </p:cNvSpPr>
              <p:nvPr/>
            </p:nvSpPr>
            <p:spPr bwMode="auto">
              <a:xfrm>
                <a:off x="1725" y="1736"/>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6" name="Line 181">
                <a:extLst>
                  <a:ext uri="{FF2B5EF4-FFF2-40B4-BE49-F238E27FC236}">
                    <a16:creationId xmlns:a16="http://schemas.microsoft.com/office/drawing/2014/main" id="{937AD562-E502-3BCE-667D-288591BF9911}"/>
                  </a:ext>
                </a:extLst>
              </p:cNvPr>
              <p:cNvSpPr>
                <a:spLocks noChangeShapeType="1"/>
              </p:cNvSpPr>
              <p:nvPr/>
            </p:nvSpPr>
            <p:spPr bwMode="auto">
              <a:xfrm flipV="1">
                <a:off x="1744" y="172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7" name="Line 182">
                <a:extLst>
                  <a:ext uri="{FF2B5EF4-FFF2-40B4-BE49-F238E27FC236}">
                    <a16:creationId xmlns:a16="http://schemas.microsoft.com/office/drawing/2014/main" id="{3C86B0F6-1C75-4CA0-ECB0-C0CF82060A09}"/>
                  </a:ext>
                </a:extLst>
              </p:cNvPr>
              <p:cNvSpPr>
                <a:spLocks noChangeShapeType="1"/>
              </p:cNvSpPr>
              <p:nvPr/>
            </p:nvSpPr>
            <p:spPr bwMode="auto">
              <a:xfrm>
                <a:off x="1329" y="204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8" name="Line 183">
                <a:extLst>
                  <a:ext uri="{FF2B5EF4-FFF2-40B4-BE49-F238E27FC236}">
                    <a16:creationId xmlns:a16="http://schemas.microsoft.com/office/drawing/2014/main" id="{BB86FF50-71C5-560E-2A7E-5FF6CA4D2BD7}"/>
                  </a:ext>
                </a:extLst>
              </p:cNvPr>
              <p:cNvSpPr>
                <a:spLocks noChangeShapeType="1"/>
              </p:cNvSpPr>
              <p:nvPr/>
            </p:nvSpPr>
            <p:spPr bwMode="auto">
              <a:xfrm flipV="1">
                <a:off x="1348" y="2029"/>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39" name="Line 184">
                <a:extLst>
                  <a:ext uri="{FF2B5EF4-FFF2-40B4-BE49-F238E27FC236}">
                    <a16:creationId xmlns:a16="http://schemas.microsoft.com/office/drawing/2014/main" id="{0FBDC478-22B2-9116-ADEC-07D4E1180271}"/>
                  </a:ext>
                </a:extLst>
              </p:cNvPr>
              <p:cNvSpPr>
                <a:spLocks noChangeShapeType="1"/>
              </p:cNvSpPr>
              <p:nvPr/>
            </p:nvSpPr>
            <p:spPr bwMode="auto">
              <a:xfrm>
                <a:off x="1138" y="190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0" name="Line 185">
                <a:extLst>
                  <a:ext uri="{FF2B5EF4-FFF2-40B4-BE49-F238E27FC236}">
                    <a16:creationId xmlns:a16="http://schemas.microsoft.com/office/drawing/2014/main" id="{2FEA61AD-276B-47E0-BE88-83E177B55328}"/>
                  </a:ext>
                </a:extLst>
              </p:cNvPr>
              <p:cNvSpPr>
                <a:spLocks noChangeShapeType="1"/>
              </p:cNvSpPr>
              <p:nvPr/>
            </p:nvSpPr>
            <p:spPr bwMode="auto">
              <a:xfrm flipV="1">
                <a:off x="1153" y="188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1" name="Line 186">
                <a:extLst>
                  <a:ext uri="{FF2B5EF4-FFF2-40B4-BE49-F238E27FC236}">
                    <a16:creationId xmlns:a16="http://schemas.microsoft.com/office/drawing/2014/main" id="{96F73149-842B-2061-B0A8-8E367AD647D5}"/>
                  </a:ext>
                </a:extLst>
              </p:cNvPr>
              <p:cNvSpPr>
                <a:spLocks noChangeShapeType="1"/>
              </p:cNvSpPr>
              <p:nvPr/>
            </p:nvSpPr>
            <p:spPr bwMode="auto">
              <a:xfrm>
                <a:off x="2135" y="1178"/>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2" name="Line 187">
                <a:extLst>
                  <a:ext uri="{FF2B5EF4-FFF2-40B4-BE49-F238E27FC236}">
                    <a16:creationId xmlns:a16="http://schemas.microsoft.com/office/drawing/2014/main" id="{E434CA9F-14B1-D133-23B2-EE0B67892976}"/>
                  </a:ext>
                </a:extLst>
              </p:cNvPr>
              <p:cNvSpPr>
                <a:spLocks noChangeShapeType="1"/>
              </p:cNvSpPr>
              <p:nvPr/>
            </p:nvSpPr>
            <p:spPr bwMode="auto">
              <a:xfrm flipV="1">
                <a:off x="2155" y="116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3" name="Line 188">
                <a:extLst>
                  <a:ext uri="{FF2B5EF4-FFF2-40B4-BE49-F238E27FC236}">
                    <a16:creationId xmlns:a16="http://schemas.microsoft.com/office/drawing/2014/main" id="{6DB1DBC4-D101-0529-1882-B2EBD2DD8096}"/>
                  </a:ext>
                </a:extLst>
              </p:cNvPr>
              <p:cNvSpPr>
                <a:spLocks noChangeShapeType="1"/>
              </p:cNvSpPr>
              <p:nvPr/>
            </p:nvSpPr>
            <p:spPr bwMode="auto">
              <a:xfrm>
                <a:off x="1539" y="1413"/>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4" name="Line 189">
                <a:extLst>
                  <a:ext uri="{FF2B5EF4-FFF2-40B4-BE49-F238E27FC236}">
                    <a16:creationId xmlns:a16="http://schemas.microsoft.com/office/drawing/2014/main" id="{27007D39-D1B8-76A6-334C-E8B6756146F2}"/>
                  </a:ext>
                </a:extLst>
              </p:cNvPr>
              <p:cNvSpPr>
                <a:spLocks noChangeShapeType="1"/>
              </p:cNvSpPr>
              <p:nvPr/>
            </p:nvSpPr>
            <p:spPr bwMode="auto">
              <a:xfrm flipV="1">
                <a:off x="1554" y="1394"/>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5" name="Line 190">
                <a:extLst>
                  <a:ext uri="{FF2B5EF4-FFF2-40B4-BE49-F238E27FC236}">
                    <a16:creationId xmlns:a16="http://schemas.microsoft.com/office/drawing/2014/main" id="{6C5EDB1E-1B26-A305-9CF5-FAD4EDB0BC74}"/>
                  </a:ext>
                </a:extLst>
              </p:cNvPr>
              <p:cNvSpPr>
                <a:spLocks noChangeShapeType="1"/>
              </p:cNvSpPr>
              <p:nvPr/>
            </p:nvSpPr>
            <p:spPr bwMode="auto">
              <a:xfrm>
                <a:off x="1529" y="1628"/>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6" name="Line 191">
                <a:extLst>
                  <a:ext uri="{FF2B5EF4-FFF2-40B4-BE49-F238E27FC236}">
                    <a16:creationId xmlns:a16="http://schemas.microsoft.com/office/drawing/2014/main" id="{82E0361D-9B49-71ED-5D37-C550CC40E883}"/>
                  </a:ext>
                </a:extLst>
              </p:cNvPr>
              <p:cNvSpPr>
                <a:spLocks noChangeShapeType="1"/>
              </p:cNvSpPr>
              <p:nvPr/>
            </p:nvSpPr>
            <p:spPr bwMode="auto">
              <a:xfrm flipV="1">
                <a:off x="1549" y="161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7" name="Line 192">
                <a:extLst>
                  <a:ext uri="{FF2B5EF4-FFF2-40B4-BE49-F238E27FC236}">
                    <a16:creationId xmlns:a16="http://schemas.microsoft.com/office/drawing/2014/main" id="{043CD25D-0B35-AB6B-4C94-6CD658865460}"/>
                  </a:ext>
                </a:extLst>
              </p:cNvPr>
              <p:cNvSpPr>
                <a:spLocks noChangeShapeType="1"/>
              </p:cNvSpPr>
              <p:nvPr/>
            </p:nvSpPr>
            <p:spPr bwMode="auto">
              <a:xfrm>
                <a:off x="2057" y="1394"/>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8" name="Line 193">
                <a:extLst>
                  <a:ext uri="{FF2B5EF4-FFF2-40B4-BE49-F238E27FC236}">
                    <a16:creationId xmlns:a16="http://schemas.microsoft.com/office/drawing/2014/main" id="{AD1D098B-1693-9A82-A09D-063504D8B1A4}"/>
                  </a:ext>
                </a:extLst>
              </p:cNvPr>
              <p:cNvSpPr>
                <a:spLocks noChangeShapeType="1"/>
              </p:cNvSpPr>
              <p:nvPr/>
            </p:nvSpPr>
            <p:spPr bwMode="auto">
              <a:xfrm flipV="1">
                <a:off x="2077" y="137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49" name="Line 194">
                <a:extLst>
                  <a:ext uri="{FF2B5EF4-FFF2-40B4-BE49-F238E27FC236}">
                    <a16:creationId xmlns:a16="http://schemas.microsoft.com/office/drawing/2014/main" id="{777F202F-F031-D823-7742-AAF6931DCA20}"/>
                  </a:ext>
                </a:extLst>
              </p:cNvPr>
              <p:cNvSpPr>
                <a:spLocks noChangeShapeType="1"/>
              </p:cNvSpPr>
              <p:nvPr/>
            </p:nvSpPr>
            <p:spPr bwMode="auto">
              <a:xfrm>
                <a:off x="830" y="2152"/>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0" name="Line 195">
                <a:extLst>
                  <a:ext uri="{FF2B5EF4-FFF2-40B4-BE49-F238E27FC236}">
                    <a16:creationId xmlns:a16="http://schemas.microsoft.com/office/drawing/2014/main" id="{5F950657-4D0A-AE94-29B4-236A04E4A83B}"/>
                  </a:ext>
                </a:extLst>
              </p:cNvPr>
              <p:cNvSpPr>
                <a:spLocks noChangeShapeType="1"/>
              </p:cNvSpPr>
              <p:nvPr/>
            </p:nvSpPr>
            <p:spPr bwMode="auto">
              <a:xfrm flipV="1">
                <a:off x="845" y="213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1" name="Line 196">
                <a:extLst>
                  <a:ext uri="{FF2B5EF4-FFF2-40B4-BE49-F238E27FC236}">
                    <a16:creationId xmlns:a16="http://schemas.microsoft.com/office/drawing/2014/main" id="{677AA959-956C-6341-9FBA-92383FE2CCC0}"/>
                  </a:ext>
                </a:extLst>
              </p:cNvPr>
              <p:cNvSpPr>
                <a:spLocks noChangeShapeType="1"/>
              </p:cNvSpPr>
              <p:nvPr/>
            </p:nvSpPr>
            <p:spPr bwMode="auto">
              <a:xfrm>
                <a:off x="2184" y="1012"/>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2" name="Line 197">
                <a:extLst>
                  <a:ext uri="{FF2B5EF4-FFF2-40B4-BE49-F238E27FC236}">
                    <a16:creationId xmlns:a16="http://schemas.microsoft.com/office/drawing/2014/main" id="{84F2F6FC-C6F0-EE62-DF5E-9AF29BDEBB9E}"/>
                  </a:ext>
                </a:extLst>
              </p:cNvPr>
              <p:cNvSpPr>
                <a:spLocks noChangeShapeType="1"/>
              </p:cNvSpPr>
              <p:nvPr/>
            </p:nvSpPr>
            <p:spPr bwMode="auto">
              <a:xfrm flipV="1">
                <a:off x="2199" y="99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3" name="Line 198">
                <a:extLst>
                  <a:ext uri="{FF2B5EF4-FFF2-40B4-BE49-F238E27FC236}">
                    <a16:creationId xmlns:a16="http://schemas.microsoft.com/office/drawing/2014/main" id="{2A83FDD7-C0D8-95C0-C3C6-7C932575553F}"/>
                  </a:ext>
                </a:extLst>
              </p:cNvPr>
              <p:cNvSpPr>
                <a:spLocks noChangeShapeType="1"/>
              </p:cNvSpPr>
              <p:nvPr/>
            </p:nvSpPr>
            <p:spPr bwMode="auto">
              <a:xfrm>
                <a:off x="1906" y="1482"/>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4" name="Line 199">
                <a:extLst>
                  <a:ext uri="{FF2B5EF4-FFF2-40B4-BE49-F238E27FC236}">
                    <a16:creationId xmlns:a16="http://schemas.microsoft.com/office/drawing/2014/main" id="{47C318DE-F232-E1B3-8C16-426BC7FC24A4}"/>
                  </a:ext>
                </a:extLst>
              </p:cNvPr>
              <p:cNvSpPr>
                <a:spLocks noChangeShapeType="1"/>
              </p:cNvSpPr>
              <p:nvPr/>
            </p:nvSpPr>
            <p:spPr bwMode="auto">
              <a:xfrm flipV="1">
                <a:off x="1925" y="146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5" name="Line 200">
                <a:extLst>
                  <a:ext uri="{FF2B5EF4-FFF2-40B4-BE49-F238E27FC236}">
                    <a16:creationId xmlns:a16="http://schemas.microsoft.com/office/drawing/2014/main" id="{7DCCAE18-CD2E-A474-C3A3-6120ACCD48AE}"/>
                  </a:ext>
                </a:extLst>
              </p:cNvPr>
              <p:cNvSpPr>
                <a:spLocks noChangeShapeType="1"/>
              </p:cNvSpPr>
              <p:nvPr/>
            </p:nvSpPr>
            <p:spPr bwMode="auto">
              <a:xfrm>
                <a:off x="2028" y="963"/>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6" name="Line 201">
                <a:extLst>
                  <a:ext uri="{FF2B5EF4-FFF2-40B4-BE49-F238E27FC236}">
                    <a16:creationId xmlns:a16="http://schemas.microsoft.com/office/drawing/2014/main" id="{1D15D909-5FC6-03FB-60F3-2913167BC1D7}"/>
                  </a:ext>
                </a:extLst>
              </p:cNvPr>
              <p:cNvSpPr>
                <a:spLocks noChangeShapeType="1"/>
              </p:cNvSpPr>
              <p:nvPr/>
            </p:nvSpPr>
            <p:spPr bwMode="auto">
              <a:xfrm flipV="1">
                <a:off x="2043" y="949"/>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7" name="Line 202">
                <a:extLst>
                  <a:ext uri="{FF2B5EF4-FFF2-40B4-BE49-F238E27FC236}">
                    <a16:creationId xmlns:a16="http://schemas.microsoft.com/office/drawing/2014/main" id="{F6EB2EAC-F8D7-925C-3D58-35987387442E}"/>
                  </a:ext>
                </a:extLst>
              </p:cNvPr>
              <p:cNvSpPr>
                <a:spLocks noChangeShapeType="1"/>
              </p:cNvSpPr>
              <p:nvPr/>
            </p:nvSpPr>
            <p:spPr bwMode="auto">
              <a:xfrm>
                <a:off x="2008" y="1218"/>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8" name="Line 203">
                <a:extLst>
                  <a:ext uri="{FF2B5EF4-FFF2-40B4-BE49-F238E27FC236}">
                    <a16:creationId xmlns:a16="http://schemas.microsoft.com/office/drawing/2014/main" id="{E4541B9E-E561-4427-014F-5C3636AC4FDC}"/>
                  </a:ext>
                </a:extLst>
              </p:cNvPr>
              <p:cNvSpPr>
                <a:spLocks noChangeShapeType="1"/>
              </p:cNvSpPr>
              <p:nvPr/>
            </p:nvSpPr>
            <p:spPr bwMode="auto">
              <a:xfrm flipV="1">
                <a:off x="2023" y="1198"/>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959" name="Line 204">
                <a:extLst>
                  <a:ext uri="{FF2B5EF4-FFF2-40B4-BE49-F238E27FC236}">
                    <a16:creationId xmlns:a16="http://schemas.microsoft.com/office/drawing/2014/main" id="{DBDA0983-BE35-F787-4A77-4958D45C3919}"/>
                  </a:ext>
                </a:extLst>
              </p:cNvPr>
              <p:cNvSpPr>
                <a:spLocks noChangeShapeType="1"/>
              </p:cNvSpPr>
              <p:nvPr/>
            </p:nvSpPr>
            <p:spPr bwMode="auto">
              <a:xfrm>
                <a:off x="2091" y="1115"/>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grpSp>
        <p:grpSp>
          <p:nvGrpSpPr>
            <p:cNvPr id="14" name="Group 406">
              <a:extLst>
                <a:ext uri="{FF2B5EF4-FFF2-40B4-BE49-F238E27FC236}">
                  <a16:creationId xmlns:a16="http://schemas.microsoft.com/office/drawing/2014/main" id="{4F55972D-311D-A7E5-D60A-2C9A72E850FC}"/>
                </a:ext>
              </a:extLst>
            </p:cNvPr>
            <p:cNvGrpSpPr>
              <a:grpSpLocks/>
            </p:cNvGrpSpPr>
            <p:nvPr/>
          </p:nvGrpSpPr>
          <p:grpSpPr bwMode="auto">
            <a:xfrm>
              <a:off x="1236" y="812"/>
              <a:ext cx="2874" cy="1506"/>
              <a:chOff x="1236" y="812"/>
              <a:chExt cx="2874" cy="1506"/>
            </a:xfrm>
          </p:grpSpPr>
          <p:sp>
            <p:nvSpPr>
              <p:cNvPr id="6560" name="Line 206">
                <a:extLst>
                  <a:ext uri="{FF2B5EF4-FFF2-40B4-BE49-F238E27FC236}">
                    <a16:creationId xmlns:a16="http://schemas.microsoft.com/office/drawing/2014/main" id="{EC0355A3-1040-ADFA-E85A-0EC359E58AE8}"/>
                  </a:ext>
                </a:extLst>
              </p:cNvPr>
              <p:cNvSpPr>
                <a:spLocks noChangeShapeType="1"/>
              </p:cNvSpPr>
              <p:nvPr/>
            </p:nvSpPr>
            <p:spPr bwMode="auto">
              <a:xfrm flipV="1">
                <a:off x="2111" y="109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1" name="Line 207">
                <a:extLst>
                  <a:ext uri="{FF2B5EF4-FFF2-40B4-BE49-F238E27FC236}">
                    <a16:creationId xmlns:a16="http://schemas.microsoft.com/office/drawing/2014/main" id="{AA5C349B-60E3-DA24-8631-43BDEB420669}"/>
                  </a:ext>
                </a:extLst>
              </p:cNvPr>
              <p:cNvSpPr>
                <a:spLocks noChangeShapeType="1"/>
              </p:cNvSpPr>
              <p:nvPr/>
            </p:nvSpPr>
            <p:spPr bwMode="auto">
              <a:xfrm>
                <a:off x="1515" y="150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2" name="Line 208">
                <a:extLst>
                  <a:ext uri="{FF2B5EF4-FFF2-40B4-BE49-F238E27FC236}">
                    <a16:creationId xmlns:a16="http://schemas.microsoft.com/office/drawing/2014/main" id="{91F2BCDE-DB27-D000-61EB-610DEEF7212E}"/>
                  </a:ext>
                </a:extLst>
              </p:cNvPr>
              <p:cNvSpPr>
                <a:spLocks noChangeShapeType="1"/>
              </p:cNvSpPr>
              <p:nvPr/>
            </p:nvSpPr>
            <p:spPr bwMode="auto">
              <a:xfrm flipV="1">
                <a:off x="1534" y="1487"/>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3" name="Line 209">
                <a:extLst>
                  <a:ext uri="{FF2B5EF4-FFF2-40B4-BE49-F238E27FC236}">
                    <a16:creationId xmlns:a16="http://schemas.microsoft.com/office/drawing/2014/main" id="{9AB32BC8-E02F-C1F6-00D4-0C73A8C9CF0E}"/>
                  </a:ext>
                </a:extLst>
              </p:cNvPr>
              <p:cNvSpPr>
                <a:spLocks noChangeShapeType="1"/>
              </p:cNvSpPr>
              <p:nvPr/>
            </p:nvSpPr>
            <p:spPr bwMode="auto">
              <a:xfrm>
                <a:off x="1583" y="1770"/>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4" name="Line 210">
                <a:extLst>
                  <a:ext uri="{FF2B5EF4-FFF2-40B4-BE49-F238E27FC236}">
                    <a16:creationId xmlns:a16="http://schemas.microsoft.com/office/drawing/2014/main" id="{26AA8469-9800-FD3B-EBC0-BE55E591D5C7}"/>
                  </a:ext>
                </a:extLst>
              </p:cNvPr>
              <p:cNvSpPr>
                <a:spLocks noChangeShapeType="1"/>
              </p:cNvSpPr>
              <p:nvPr/>
            </p:nvSpPr>
            <p:spPr bwMode="auto">
              <a:xfrm flipV="1">
                <a:off x="1603" y="175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5" name="Line 211">
                <a:extLst>
                  <a:ext uri="{FF2B5EF4-FFF2-40B4-BE49-F238E27FC236}">
                    <a16:creationId xmlns:a16="http://schemas.microsoft.com/office/drawing/2014/main" id="{FB167548-A3AC-4ADD-174C-4E46C2D0DEBF}"/>
                  </a:ext>
                </a:extLst>
              </p:cNvPr>
              <p:cNvSpPr>
                <a:spLocks noChangeShapeType="1"/>
              </p:cNvSpPr>
              <p:nvPr/>
            </p:nvSpPr>
            <p:spPr bwMode="auto">
              <a:xfrm>
                <a:off x="1735" y="1105"/>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6" name="Line 212">
                <a:extLst>
                  <a:ext uri="{FF2B5EF4-FFF2-40B4-BE49-F238E27FC236}">
                    <a16:creationId xmlns:a16="http://schemas.microsoft.com/office/drawing/2014/main" id="{51B9EAF8-3EF6-2A26-FEBA-C556D187998D}"/>
                  </a:ext>
                </a:extLst>
              </p:cNvPr>
              <p:cNvSpPr>
                <a:spLocks noChangeShapeType="1"/>
              </p:cNvSpPr>
              <p:nvPr/>
            </p:nvSpPr>
            <p:spPr bwMode="auto">
              <a:xfrm flipV="1">
                <a:off x="1749" y="1086"/>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7" name="Line 213">
                <a:extLst>
                  <a:ext uri="{FF2B5EF4-FFF2-40B4-BE49-F238E27FC236}">
                    <a16:creationId xmlns:a16="http://schemas.microsoft.com/office/drawing/2014/main" id="{F97A9FE9-1EEC-BAD7-E6B5-F9CDA433B9EE}"/>
                  </a:ext>
                </a:extLst>
              </p:cNvPr>
              <p:cNvSpPr>
                <a:spLocks noChangeShapeType="1"/>
              </p:cNvSpPr>
              <p:nvPr/>
            </p:nvSpPr>
            <p:spPr bwMode="auto">
              <a:xfrm>
                <a:off x="1647" y="127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8" name="Line 214">
                <a:extLst>
                  <a:ext uri="{FF2B5EF4-FFF2-40B4-BE49-F238E27FC236}">
                    <a16:creationId xmlns:a16="http://schemas.microsoft.com/office/drawing/2014/main" id="{C07F5CB1-9D6D-9E13-CADE-1FD305011A8D}"/>
                  </a:ext>
                </a:extLst>
              </p:cNvPr>
              <p:cNvSpPr>
                <a:spLocks noChangeShapeType="1"/>
              </p:cNvSpPr>
              <p:nvPr/>
            </p:nvSpPr>
            <p:spPr bwMode="auto">
              <a:xfrm flipV="1">
                <a:off x="1666" y="126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69" name="Line 215">
                <a:extLst>
                  <a:ext uri="{FF2B5EF4-FFF2-40B4-BE49-F238E27FC236}">
                    <a16:creationId xmlns:a16="http://schemas.microsoft.com/office/drawing/2014/main" id="{37E62741-60F7-65F9-16FA-62430C12C195}"/>
                  </a:ext>
                </a:extLst>
              </p:cNvPr>
              <p:cNvSpPr>
                <a:spLocks noChangeShapeType="1"/>
              </p:cNvSpPr>
              <p:nvPr/>
            </p:nvSpPr>
            <p:spPr bwMode="auto">
              <a:xfrm>
                <a:off x="2052" y="939"/>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0" name="Line 216">
                <a:extLst>
                  <a:ext uri="{FF2B5EF4-FFF2-40B4-BE49-F238E27FC236}">
                    <a16:creationId xmlns:a16="http://schemas.microsoft.com/office/drawing/2014/main" id="{02EC7633-936F-CFAC-9DE2-28C5E6B2CEF3}"/>
                  </a:ext>
                </a:extLst>
              </p:cNvPr>
              <p:cNvSpPr>
                <a:spLocks noChangeShapeType="1"/>
              </p:cNvSpPr>
              <p:nvPr/>
            </p:nvSpPr>
            <p:spPr bwMode="auto">
              <a:xfrm flipV="1">
                <a:off x="2072" y="919"/>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1" name="Line 217">
                <a:extLst>
                  <a:ext uri="{FF2B5EF4-FFF2-40B4-BE49-F238E27FC236}">
                    <a16:creationId xmlns:a16="http://schemas.microsoft.com/office/drawing/2014/main" id="{68869E57-4C40-B79C-E05B-1D6BCD1B89E1}"/>
                  </a:ext>
                </a:extLst>
              </p:cNvPr>
              <p:cNvSpPr>
                <a:spLocks noChangeShapeType="1"/>
              </p:cNvSpPr>
              <p:nvPr/>
            </p:nvSpPr>
            <p:spPr bwMode="auto">
              <a:xfrm>
                <a:off x="1642" y="1222"/>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2" name="Line 218">
                <a:extLst>
                  <a:ext uri="{FF2B5EF4-FFF2-40B4-BE49-F238E27FC236}">
                    <a16:creationId xmlns:a16="http://schemas.microsoft.com/office/drawing/2014/main" id="{30858599-3654-8CE9-F4F0-A0E6809207A2}"/>
                  </a:ext>
                </a:extLst>
              </p:cNvPr>
              <p:cNvSpPr>
                <a:spLocks noChangeShapeType="1"/>
              </p:cNvSpPr>
              <p:nvPr/>
            </p:nvSpPr>
            <p:spPr bwMode="auto">
              <a:xfrm flipV="1">
                <a:off x="1661" y="120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3" name="Line 219">
                <a:extLst>
                  <a:ext uri="{FF2B5EF4-FFF2-40B4-BE49-F238E27FC236}">
                    <a16:creationId xmlns:a16="http://schemas.microsoft.com/office/drawing/2014/main" id="{3C25A3AB-796B-4148-20C9-E2F8A49C0BB1}"/>
                  </a:ext>
                </a:extLst>
              </p:cNvPr>
              <p:cNvSpPr>
                <a:spLocks noChangeShapeType="1"/>
              </p:cNvSpPr>
              <p:nvPr/>
            </p:nvSpPr>
            <p:spPr bwMode="auto">
              <a:xfrm>
                <a:off x="1959" y="1218"/>
                <a:ext cx="40"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4" name="Line 220">
                <a:extLst>
                  <a:ext uri="{FF2B5EF4-FFF2-40B4-BE49-F238E27FC236}">
                    <a16:creationId xmlns:a16="http://schemas.microsoft.com/office/drawing/2014/main" id="{7AF2EC98-C80C-6FD1-5E9D-DE476F766CCA}"/>
                  </a:ext>
                </a:extLst>
              </p:cNvPr>
              <p:cNvSpPr>
                <a:spLocks noChangeShapeType="1"/>
              </p:cNvSpPr>
              <p:nvPr/>
            </p:nvSpPr>
            <p:spPr bwMode="auto">
              <a:xfrm flipV="1">
                <a:off x="1979" y="120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5" name="Line 221">
                <a:extLst>
                  <a:ext uri="{FF2B5EF4-FFF2-40B4-BE49-F238E27FC236}">
                    <a16:creationId xmlns:a16="http://schemas.microsoft.com/office/drawing/2014/main" id="{3386EE13-44E8-246D-6D10-E7900D25D5EC}"/>
                  </a:ext>
                </a:extLst>
              </p:cNvPr>
              <p:cNvSpPr>
                <a:spLocks noChangeShapeType="1"/>
              </p:cNvSpPr>
              <p:nvPr/>
            </p:nvSpPr>
            <p:spPr bwMode="auto">
              <a:xfrm>
                <a:off x="1862" y="105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6" name="Line 222">
                <a:extLst>
                  <a:ext uri="{FF2B5EF4-FFF2-40B4-BE49-F238E27FC236}">
                    <a16:creationId xmlns:a16="http://schemas.microsoft.com/office/drawing/2014/main" id="{787E8918-D402-4E6A-AFF2-AC32E0FCDB6C}"/>
                  </a:ext>
                </a:extLst>
              </p:cNvPr>
              <p:cNvSpPr>
                <a:spLocks noChangeShapeType="1"/>
              </p:cNvSpPr>
              <p:nvPr/>
            </p:nvSpPr>
            <p:spPr bwMode="auto">
              <a:xfrm flipV="1">
                <a:off x="1881" y="1037"/>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7" name="Line 223">
                <a:extLst>
                  <a:ext uri="{FF2B5EF4-FFF2-40B4-BE49-F238E27FC236}">
                    <a16:creationId xmlns:a16="http://schemas.microsoft.com/office/drawing/2014/main" id="{9D75E974-9E34-B313-3850-F563B851998A}"/>
                  </a:ext>
                </a:extLst>
              </p:cNvPr>
              <p:cNvSpPr>
                <a:spLocks noChangeShapeType="1"/>
              </p:cNvSpPr>
              <p:nvPr/>
            </p:nvSpPr>
            <p:spPr bwMode="auto">
              <a:xfrm>
                <a:off x="2072" y="1071"/>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8" name="Line 224">
                <a:extLst>
                  <a:ext uri="{FF2B5EF4-FFF2-40B4-BE49-F238E27FC236}">
                    <a16:creationId xmlns:a16="http://schemas.microsoft.com/office/drawing/2014/main" id="{6A9F8D3B-D2A4-40C1-8B4C-13DBAC5A14AE}"/>
                  </a:ext>
                </a:extLst>
              </p:cNvPr>
              <p:cNvSpPr>
                <a:spLocks noChangeShapeType="1"/>
              </p:cNvSpPr>
              <p:nvPr/>
            </p:nvSpPr>
            <p:spPr bwMode="auto">
              <a:xfrm flipV="1">
                <a:off x="2087" y="1051"/>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79" name="Line 225">
                <a:extLst>
                  <a:ext uri="{FF2B5EF4-FFF2-40B4-BE49-F238E27FC236}">
                    <a16:creationId xmlns:a16="http://schemas.microsoft.com/office/drawing/2014/main" id="{7194B248-9BD3-9F26-398A-8C01348C67A0}"/>
                  </a:ext>
                </a:extLst>
              </p:cNvPr>
              <p:cNvSpPr>
                <a:spLocks noChangeShapeType="1"/>
              </p:cNvSpPr>
              <p:nvPr/>
            </p:nvSpPr>
            <p:spPr bwMode="auto">
              <a:xfrm>
                <a:off x="1974" y="866"/>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0" name="Line 226">
                <a:extLst>
                  <a:ext uri="{FF2B5EF4-FFF2-40B4-BE49-F238E27FC236}">
                    <a16:creationId xmlns:a16="http://schemas.microsoft.com/office/drawing/2014/main" id="{59197CC2-041D-E6E5-68FA-63E873638FFC}"/>
                  </a:ext>
                </a:extLst>
              </p:cNvPr>
              <p:cNvSpPr>
                <a:spLocks noChangeShapeType="1"/>
              </p:cNvSpPr>
              <p:nvPr/>
            </p:nvSpPr>
            <p:spPr bwMode="auto">
              <a:xfrm flipV="1">
                <a:off x="1994" y="846"/>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1" name="Line 227">
                <a:extLst>
                  <a:ext uri="{FF2B5EF4-FFF2-40B4-BE49-F238E27FC236}">
                    <a16:creationId xmlns:a16="http://schemas.microsoft.com/office/drawing/2014/main" id="{E0319E85-BFEF-7CF9-BCA5-CB4B674E88B1}"/>
                  </a:ext>
                </a:extLst>
              </p:cNvPr>
              <p:cNvSpPr>
                <a:spLocks noChangeShapeType="1"/>
              </p:cNvSpPr>
              <p:nvPr/>
            </p:nvSpPr>
            <p:spPr bwMode="auto">
              <a:xfrm>
                <a:off x="1803" y="998"/>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2" name="Line 228">
                <a:extLst>
                  <a:ext uri="{FF2B5EF4-FFF2-40B4-BE49-F238E27FC236}">
                    <a16:creationId xmlns:a16="http://schemas.microsoft.com/office/drawing/2014/main" id="{5B0A175A-EDB1-0A63-B92C-599520C8E65E}"/>
                  </a:ext>
                </a:extLst>
              </p:cNvPr>
              <p:cNvSpPr>
                <a:spLocks noChangeShapeType="1"/>
              </p:cNvSpPr>
              <p:nvPr/>
            </p:nvSpPr>
            <p:spPr bwMode="auto">
              <a:xfrm flipV="1">
                <a:off x="1823" y="97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3" name="Line 229">
                <a:extLst>
                  <a:ext uri="{FF2B5EF4-FFF2-40B4-BE49-F238E27FC236}">
                    <a16:creationId xmlns:a16="http://schemas.microsoft.com/office/drawing/2014/main" id="{6DF00191-2415-89DD-71BB-0FFFA37169E1}"/>
                  </a:ext>
                </a:extLst>
              </p:cNvPr>
              <p:cNvSpPr>
                <a:spLocks noChangeShapeType="1"/>
              </p:cNvSpPr>
              <p:nvPr/>
            </p:nvSpPr>
            <p:spPr bwMode="auto">
              <a:xfrm>
                <a:off x="1476" y="1335"/>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4" name="Line 230">
                <a:extLst>
                  <a:ext uri="{FF2B5EF4-FFF2-40B4-BE49-F238E27FC236}">
                    <a16:creationId xmlns:a16="http://schemas.microsoft.com/office/drawing/2014/main" id="{BF956762-B2BB-906E-C1F6-56594EB449A9}"/>
                  </a:ext>
                </a:extLst>
              </p:cNvPr>
              <p:cNvSpPr>
                <a:spLocks noChangeShapeType="1"/>
              </p:cNvSpPr>
              <p:nvPr/>
            </p:nvSpPr>
            <p:spPr bwMode="auto">
              <a:xfrm flipV="1">
                <a:off x="1490" y="1320"/>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5" name="Line 231">
                <a:extLst>
                  <a:ext uri="{FF2B5EF4-FFF2-40B4-BE49-F238E27FC236}">
                    <a16:creationId xmlns:a16="http://schemas.microsoft.com/office/drawing/2014/main" id="{06A04964-2206-2EF8-3317-3229E0F1F3DF}"/>
                  </a:ext>
                </a:extLst>
              </p:cNvPr>
              <p:cNvSpPr>
                <a:spLocks noChangeShapeType="1"/>
              </p:cNvSpPr>
              <p:nvPr/>
            </p:nvSpPr>
            <p:spPr bwMode="auto">
              <a:xfrm>
                <a:off x="2253" y="1501"/>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6" name="Line 232">
                <a:extLst>
                  <a:ext uri="{FF2B5EF4-FFF2-40B4-BE49-F238E27FC236}">
                    <a16:creationId xmlns:a16="http://schemas.microsoft.com/office/drawing/2014/main" id="{49CA8513-81CC-A6E6-3EAA-FF695714FA93}"/>
                  </a:ext>
                </a:extLst>
              </p:cNvPr>
              <p:cNvSpPr>
                <a:spLocks noChangeShapeType="1"/>
              </p:cNvSpPr>
              <p:nvPr/>
            </p:nvSpPr>
            <p:spPr bwMode="auto">
              <a:xfrm flipV="1">
                <a:off x="2272" y="148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7" name="Line 233">
                <a:extLst>
                  <a:ext uri="{FF2B5EF4-FFF2-40B4-BE49-F238E27FC236}">
                    <a16:creationId xmlns:a16="http://schemas.microsoft.com/office/drawing/2014/main" id="{D9A2BD19-3A34-09C0-2A6C-11A098601771}"/>
                  </a:ext>
                </a:extLst>
              </p:cNvPr>
              <p:cNvSpPr>
                <a:spLocks noChangeShapeType="1"/>
              </p:cNvSpPr>
              <p:nvPr/>
            </p:nvSpPr>
            <p:spPr bwMode="auto">
              <a:xfrm>
                <a:off x="2253" y="1037"/>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8" name="Line 234">
                <a:extLst>
                  <a:ext uri="{FF2B5EF4-FFF2-40B4-BE49-F238E27FC236}">
                    <a16:creationId xmlns:a16="http://schemas.microsoft.com/office/drawing/2014/main" id="{4463E4C1-57C2-D0A7-B274-896EE692EFED}"/>
                  </a:ext>
                </a:extLst>
              </p:cNvPr>
              <p:cNvSpPr>
                <a:spLocks noChangeShapeType="1"/>
              </p:cNvSpPr>
              <p:nvPr/>
            </p:nvSpPr>
            <p:spPr bwMode="auto">
              <a:xfrm flipV="1">
                <a:off x="2272" y="102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89" name="Line 235">
                <a:extLst>
                  <a:ext uri="{FF2B5EF4-FFF2-40B4-BE49-F238E27FC236}">
                    <a16:creationId xmlns:a16="http://schemas.microsoft.com/office/drawing/2014/main" id="{B97BE1F9-9AD9-60A3-A980-7BD3D489F327}"/>
                  </a:ext>
                </a:extLst>
              </p:cNvPr>
              <p:cNvSpPr>
                <a:spLocks noChangeShapeType="1"/>
              </p:cNvSpPr>
              <p:nvPr/>
            </p:nvSpPr>
            <p:spPr bwMode="auto">
              <a:xfrm>
                <a:off x="2121" y="1110"/>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0" name="Line 236">
                <a:extLst>
                  <a:ext uri="{FF2B5EF4-FFF2-40B4-BE49-F238E27FC236}">
                    <a16:creationId xmlns:a16="http://schemas.microsoft.com/office/drawing/2014/main" id="{878AC769-5EB9-DF20-DC97-1F7CB540104B}"/>
                  </a:ext>
                </a:extLst>
              </p:cNvPr>
              <p:cNvSpPr>
                <a:spLocks noChangeShapeType="1"/>
              </p:cNvSpPr>
              <p:nvPr/>
            </p:nvSpPr>
            <p:spPr bwMode="auto">
              <a:xfrm flipV="1">
                <a:off x="2140" y="1090"/>
                <a:ext cx="0" cy="4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1" name="Line 237">
                <a:extLst>
                  <a:ext uri="{FF2B5EF4-FFF2-40B4-BE49-F238E27FC236}">
                    <a16:creationId xmlns:a16="http://schemas.microsoft.com/office/drawing/2014/main" id="{392352B4-D7D4-C95B-1D5E-0F1157467A15}"/>
                  </a:ext>
                </a:extLst>
              </p:cNvPr>
              <p:cNvSpPr>
                <a:spLocks noChangeShapeType="1"/>
              </p:cNvSpPr>
              <p:nvPr/>
            </p:nvSpPr>
            <p:spPr bwMode="auto">
              <a:xfrm>
                <a:off x="1837" y="1149"/>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2" name="Line 238">
                <a:extLst>
                  <a:ext uri="{FF2B5EF4-FFF2-40B4-BE49-F238E27FC236}">
                    <a16:creationId xmlns:a16="http://schemas.microsoft.com/office/drawing/2014/main" id="{EE826B14-6A39-F877-AD2C-CF46925A32F3}"/>
                  </a:ext>
                </a:extLst>
              </p:cNvPr>
              <p:cNvSpPr>
                <a:spLocks noChangeShapeType="1"/>
              </p:cNvSpPr>
              <p:nvPr/>
            </p:nvSpPr>
            <p:spPr bwMode="auto">
              <a:xfrm flipV="1">
                <a:off x="1857" y="1130"/>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3" name="Line 239">
                <a:extLst>
                  <a:ext uri="{FF2B5EF4-FFF2-40B4-BE49-F238E27FC236}">
                    <a16:creationId xmlns:a16="http://schemas.microsoft.com/office/drawing/2014/main" id="{B95616AB-9214-516D-7A5F-649E1DBBF23F}"/>
                  </a:ext>
                </a:extLst>
              </p:cNvPr>
              <p:cNvSpPr>
                <a:spLocks noChangeShapeType="1"/>
              </p:cNvSpPr>
              <p:nvPr/>
            </p:nvSpPr>
            <p:spPr bwMode="auto">
              <a:xfrm>
                <a:off x="1793" y="2215"/>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4" name="Line 240">
                <a:extLst>
                  <a:ext uri="{FF2B5EF4-FFF2-40B4-BE49-F238E27FC236}">
                    <a16:creationId xmlns:a16="http://schemas.microsoft.com/office/drawing/2014/main" id="{41F48C09-32B9-C648-CA20-8BDA25398247}"/>
                  </a:ext>
                </a:extLst>
              </p:cNvPr>
              <p:cNvSpPr>
                <a:spLocks noChangeShapeType="1"/>
              </p:cNvSpPr>
              <p:nvPr/>
            </p:nvSpPr>
            <p:spPr bwMode="auto">
              <a:xfrm flipV="1">
                <a:off x="1808" y="2196"/>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5" name="Line 241">
                <a:extLst>
                  <a:ext uri="{FF2B5EF4-FFF2-40B4-BE49-F238E27FC236}">
                    <a16:creationId xmlns:a16="http://schemas.microsoft.com/office/drawing/2014/main" id="{5494853B-C610-01B1-B58D-CDCDD82827E4}"/>
                  </a:ext>
                </a:extLst>
              </p:cNvPr>
              <p:cNvSpPr>
                <a:spLocks noChangeShapeType="1"/>
              </p:cNvSpPr>
              <p:nvPr/>
            </p:nvSpPr>
            <p:spPr bwMode="auto">
              <a:xfrm>
                <a:off x="1994" y="1139"/>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6" name="Line 242">
                <a:extLst>
                  <a:ext uri="{FF2B5EF4-FFF2-40B4-BE49-F238E27FC236}">
                    <a16:creationId xmlns:a16="http://schemas.microsoft.com/office/drawing/2014/main" id="{E09B5B64-5942-F38D-A8A6-928D08E4ADF9}"/>
                  </a:ext>
                </a:extLst>
              </p:cNvPr>
              <p:cNvSpPr>
                <a:spLocks noChangeShapeType="1"/>
              </p:cNvSpPr>
              <p:nvPr/>
            </p:nvSpPr>
            <p:spPr bwMode="auto">
              <a:xfrm flipV="1">
                <a:off x="2013" y="1120"/>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7" name="Line 243">
                <a:extLst>
                  <a:ext uri="{FF2B5EF4-FFF2-40B4-BE49-F238E27FC236}">
                    <a16:creationId xmlns:a16="http://schemas.microsoft.com/office/drawing/2014/main" id="{109E6A5D-8B9F-B188-D062-3EDA88936C80}"/>
                  </a:ext>
                </a:extLst>
              </p:cNvPr>
              <p:cNvSpPr>
                <a:spLocks noChangeShapeType="1"/>
              </p:cNvSpPr>
              <p:nvPr/>
            </p:nvSpPr>
            <p:spPr bwMode="auto">
              <a:xfrm>
                <a:off x="1788" y="1472"/>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8" name="Line 244">
                <a:extLst>
                  <a:ext uri="{FF2B5EF4-FFF2-40B4-BE49-F238E27FC236}">
                    <a16:creationId xmlns:a16="http://schemas.microsoft.com/office/drawing/2014/main" id="{F3184698-5027-C763-0903-F0F062559A02}"/>
                  </a:ext>
                </a:extLst>
              </p:cNvPr>
              <p:cNvSpPr>
                <a:spLocks noChangeShapeType="1"/>
              </p:cNvSpPr>
              <p:nvPr/>
            </p:nvSpPr>
            <p:spPr bwMode="auto">
              <a:xfrm flipV="1">
                <a:off x="1808" y="1452"/>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599" name="Line 245">
                <a:extLst>
                  <a:ext uri="{FF2B5EF4-FFF2-40B4-BE49-F238E27FC236}">
                    <a16:creationId xmlns:a16="http://schemas.microsoft.com/office/drawing/2014/main" id="{E354EE35-E147-0B8A-3166-405DE69060E9}"/>
                  </a:ext>
                </a:extLst>
              </p:cNvPr>
              <p:cNvSpPr>
                <a:spLocks noChangeShapeType="1"/>
              </p:cNvSpPr>
              <p:nvPr/>
            </p:nvSpPr>
            <p:spPr bwMode="auto">
              <a:xfrm>
                <a:off x="1832" y="1403"/>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0" name="Line 246">
                <a:extLst>
                  <a:ext uri="{FF2B5EF4-FFF2-40B4-BE49-F238E27FC236}">
                    <a16:creationId xmlns:a16="http://schemas.microsoft.com/office/drawing/2014/main" id="{341E6FE8-18E0-65F5-34BB-1914CE7FB0A6}"/>
                  </a:ext>
                </a:extLst>
              </p:cNvPr>
              <p:cNvSpPr>
                <a:spLocks noChangeShapeType="1"/>
              </p:cNvSpPr>
              <p:nvPr/>
            </p:nvSpPr>
            <p:spPr bwMode="auto">
              <a:xfrm flipV="1">
                <a:off x="1847" y="1384"/>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1" name="Line 247">
                <a:extLst>
                  <a:ext uri="{FF2B5EF4-FFF2-40B4-BE49-F238E27FC236}">
                    <a16:creationId xmlns:a16="http://schemas.microsoft.com/office/drawing/2014/main" id="{BCB4396E-05F5-CF1F-9DC5-95654D34DCA7}"/>
                  </a:ext>
                </a:extLst>
              </p:cNvPr>
              <p:cNvSpPr>
                <a:spLocks noChangeShapeType="1"/>
              </p:cNvSpPr>
              <p:nvPr/>
            </p:nvSpPr>
            <p:spPr bwMode="auto">
              <a:xfrm>
                <a:off x="1236" y="2298"/>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2" name="Line 248">
                <a:extLst>
                  <a:ext uri="{FF2B5EF4-FFF2-40B4-BE49-F238E27FC236}">
                    <a16:creationId xmlns:a16="http://schemas.microsoft.com/office/drawing/2014/main" id="{A56DD4A4-7029-3F7F-B4F0-DD4E0229205E}"/>
                  </a:ext>
                </a:extLst>
              </p:cNvPr>
              <p:cNvSpPr>
                <a:spLocks noChangeShapeType="1"/>
              </p:cNvSpPr>
              <p:nvPr/>
            </p:nvSpPr>
            <p:spPr bwMode="auto">
              <a:xfrm flipV="1">
                <a:off x="1256" y="2279"/>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3" name="Line 249">
                <a:extLst>
                  <a:ext uri="{FF2B5EF4-FFF2-40B4-BE49-F238E27FC236}">
                    <a16:creationId xmlns:a16="http://schemas.microsoft.com/office/drawing/2014/main" id="{C2101296-F00D-F346-CD23-79FE1F9D4AC2}"/>
                  </a:ext>
                </a:extLst>
              </p:cNvPr>
              <p:cNvSpPr>
                <a:spLocks noChangeShapeType="1"/>
              </p:cNvSpPr>
              <p:nvPr/>
            </p:nvSpPr>
            <p:spPr bwMode="auto">
              <a:xfrm>
                <a:off x="2126" y="1134"/>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4" name="Line 250">
                <a:extLst>
                  <a:ext uri="{FF2B5EF4-FFF2-40B4-BE49-F238E27FC236}">
                    <a16:creationId xmlns:a16="http://schemas.microsoft.com/office/drawing/2014/main" id="{51B9D8AC-A837-BF61-E905-2F05D83C0D59}"/>
                  </a:ext>
                </a:extLst>
              </p:cNvPr>
              <p:cNvSpPr>
                <a:spLocks noChangeShapeType="1"/>
              </p:cNvSpPr>
              <p:nvPr/>
            </p:nvSpPr>
            <p:spPr bwMode="auto">
              <a:xfrm flipV="1">
                <a:off x="2140" y="1115"/>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5" name="Line 251">
                <a:extLst>
                  <a:ext uri="{FF2B5EF4-FFF2-40B4-BE49-F238E27FC236}">
                    <a16:creationId xmlns:a16="http://schemas.microsoft.com/office/drawing/2014/main" id="{428570F3-6842-AD04-24DA-3586586FB4D1}"/>
                  </a:ext>
                </a:extLst>
              </p:cNvPr>
              <p:cNvSpPr>
                <a:spLocks noChangeShapeType="1"/>
              </p:cNvSpPr>
              <p:nvPr/>
            </p:nvSpPr>
            <p:spPr bwMode="auto">
              <a:xfrm>
                <a:off x="1989" y="125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6" name="Line 252">
                <a:extLst>
                  <a:ext uri="{FF2B5EF4-FFF2-40B4-BE49-F238E27FC236}">
                    <a16:creationId xmlns:a16="http://schemas.microsoft.com/office/drawing/2014/main" id="{43B7AC9C-91B2-CBB1-A9CC-97E6E028AD59}"/>
                  </a:ext>
                </a:extLst>
              </p:cNvPr>
              <p:cNvSpPr>
                <a:spLocks noChangeShapeType="1"/>
              </p:cNvSpPr>
              <p:nvPr/>
            </p:nvSpPr>
            <p:spPr bwMode="auto">
              <a:xfrm flipV="1">
                <a:off x="2003" y="123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7" name="Line 253">
                <a:extLst>
                  <a:ext uri="{FF2B5EF4-FFF2-40B4-BE49-F238E27FC236}">
                    <a16:creationId xmlns:a16="http://schemas.microsoft.com/office/drawing/2014/main" id="{0A76D8D5-E835-4FCE-4C84-C27D3F56C6EB}"/>
                  </a:ext>
                </a:extLst>
              </p:cNvPr>
              <p:cNvSpPr>
                <a:spLocks noChangeShapeType="1"/>
              </p:cNvSpPr>
              <p:nvPr/>
            </p:nvSpPr>
            <p:spPr bwMode="auto">
              <a:xfrm>
                <a:off x="2091" y="1438"/>
                <a:ext cx="40"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8" name="Line 254">
                <a:extLst>
                  <a:ext uri="{FF2B5EF4-FFF2-40B4-BE49-F238E27FC236}">
                    <a16:creationId xmlns:a16="http://schemas.microsoft.com/office/drawing/2014/main" id="{9F403313-D876-97C7-6AF0-63D441C6F823}"/>
                  </a:ext>
                </a:extLst>
              </p:cNvPr>
              <p:cNvSpPr>
                <a:spLocks noChangeShapeType="1"/>
              </p:cNvSpPr>
              <p:nvPr/>
            </p:nvSpPr>
            <p:spPr bwMode="auto">
              <a:xfrm flipV="1">
                <a:off x="2111" y="141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09" name="Line 255">
                <a:extLst>
                  <a:ext uri="{FF2B5EF4-FFF2-40B4-BE49-F238E27FC236}">
                    <a16:creationId xmlns:a16="http://schemas.microsoft.com/office/drawing/2014/main" id="{04440005-8F83-37F5-F3DE-9CD88B7B8644}"/>
                  </a:ext>
                </a:extLst>
              </p:cNvPr>
              <p:cNvSpPr>
                <a:spLocks noChangeShapeType="1"/>
              </p:cNvSpPr>
              <p:nvPr/>
            </p:nvSpPr>
            <p:spPr bwMode="auto">
              <a:xfrm>
                <a:off x="2253" y="954"/>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0" name="Line 256">
                <a:extLst>
                  <a:ext uri="{FF2B5EF4-FFF2-40B4-BE49-F238E27FC236}">
                    <a16:creationId xmlns:a16="http://schemas.microsoft.com/office/drawing/2014/main" id="{5EE30717-7E16-86B6-7F61-27477320346D}"/>
                  </a:ext>
                </a:extLst>
              </p:cNvPr>
              <p:cNvSpPr>
                <a:spLocks noChangeShapeType="1"/>
              </p:cNvSpPr>
              <p:nvPr/>
            </p:nvSpPr>
            <p:spPr bwMode="auto">
              <a:xfrm flipV="1">
                <a:off x="2272" y="93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1" name="Line 257">
                <a:extLst>
                  <a:ext uri="{FF2B5EF4-FFF2-40B4-BE49-F238E27FC236}">
                    <a16:creationId xmlns:a16="http://schemas.microsoft.com/office/drawing/2014/main" id="{D9BE8073-6187-4534-26C1-AF3B86D59C84}"/>
                  </a:ext>
                </a:extLst>
              </p:cNvPr>
              <p:cNvSpPr>
                <a:spLocks noChangeShapeType="1"/>
              </p:cNvSpPr>
              <p:nvPr/>
            </p:nvSpPr>
            <p:spPr bwMode="auto">
              <a:xfrm>
                <a:off x="1920" y="1271"/>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2" name="Line 258">
                <a:extLst>
                  <a:ext uri="{FF2B5EF4-FFF2-40B4-BE49-F238E27FC236}">
                    <a16:creationId xmlns:a16="http://schemas.microsoft.com/office/drawing/2014/main" id="{D7854CCE-5DA2-AE7B-92A4-5DB72C4CD050}"/>
                  </a:ext>
                </a:extLst>
              </p:cNvPr>
              <p:cNvSpPr>
                <a:spLocks noChangeShapeType="1"/>
              </p:cNvSpPr>
              <p:nvPr/>
            </p:nvSpPr>
            <p:spPr bwMode="auto">
              <a:xfrm flipV="1">
                <a:off x="1940" y="125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3" name="Line 259">
                <a:extLst>
                  <a:ext uri="{FF2B5EF4-FFF2-40B4-BE49-F238E27FC236}">
                    <a16:creationId xmlns:a16="http://schemas.microsoft.com/office/drawing/2014/main" id="{579591DB-F599-9D4D-6AF1-0E5F5A7DD316}"/>
                  </a:ext>
                </a:extLst>
              </p:cNvPr>
              <p:cNvSpPr>
                <a:spLocks noChangeShapeType="1"/>
              </p:cNvSpPr>
              <p:nvPr/>
            </p:nvSpPr>
            <p:spPr bwMode="auto">
              <a:xfrm>
                <a:off x="1304" y="1736"/>
                <a:ext cx="40"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4" name="Line 260">
                <a:extLst>
                  <a:ext uri="{FF2B5EF4-FFF2-40B4-BE49-F238E27FC236}">
                    <a16:creationId xmlns:a16="http://schemas.microsoft.com/office/drawing/2014/main" id="{21117C4D-230E-9B5C-D571-BE83900117EF}"/>
                  </a:ext>
                </a:extLst>
              </p:cNvPr>
              <p:cNvSpPr>
                <a:spLocks noChangeShapeType="1"/>
              </p:cNvSpPr>
              <p:nvPr/>
            </p:nvSpPr>
            <p:spPr bwMode="auto">
              <a:xfrm flipV="1">
                <a:off x="1324" y="1716"/>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5" name="Line 261">
                <a:extLst>
                  <a:ext uri="{FF2B5EF4-FFF2-40B4-BE49-F238E27FC236}">
                    <a16:creationId xmlns:a16="http://schemas.microsoft.com/office/drawing/2014/main" id="{6E9F121B-B5B4-61C9-88DC-659177ABF963}"/>
                  </a:ext>
                </a:extLst>
              </p:cNvPr>
              <p:cNvSpPr>
                <a:spLocks noChangeShapeType="1"/>
              </p:cNvSpPr>
              <p:nvPr/>
            </p:nvSpPr>
            <p:spPr bwMode="auto">
              <a:xfrm>
                <a:off x="2673" y="85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6" name="Line 262">
                <a:extLst>
                  <a:ext uri="{FF2B5EF4-FFF2-40B4-BE49-F238E27FC236}">
                    <a16:creationId xmlns:a16="http://schemas.microsoft.com/office/drawing/2014/main" id="{0E545274-EC14-C9E9-785D-7C03BF9FAD11}"/>
                  </a:ext>
                </a:extLst>
              </p:cNvPr>
              <p:cNvSpPr>
                <a:spLocks noChangeShapeType="1"/>
              </p:cNvSpPr>
              <p:nvPr/>
            </p:nvSpPr>
            <p:spPr bwMode="auto">
              <a:xfrm flipV="1">
                <a:off x="2688" y="836"/>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7" name="Line 263">
                <a:extLst>
                  <a:ext uri="{FF2B5EF4-FFF2-40B4-BE49-F238E27FC236}">
                    <a16:creationId xmlns:a16="http://schemas.microsoft.com/office/drawing/2014/main" id="{ECEB821F-0D17-B93D-F5F7-E4C203784C2A}"/>
                  </a:ext>
                </a:extLst>
              </p:cNvPr>
              <p:cNvSpPr>
                <a:spLocks noChangeShapeType="1"/>
              </p:cNvSpPr>
              <p:nvPr/>
            </p:nvSpPr>
            <p:spPr bwMode="auto">
              <a:xfrm>
                <a:off x="1730" y="1174"/>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8" name="Line 264">
                <a:extLst>
                  <a:ext uri="{FF2B5EF4-FFF2-40B4-BE49-F238E27FC236}">
                    <a16:creationId xmlns:a16="http://schemas.microsoft.com/office/drawing/2014/main" id="{8E027CB3-1C2D-588B-EA4A-702A13B50325}"/>
                  </a:ext>
                </a:extLst>
              </p:cNvPr>
              <p:cNvSpPr>
                <a:spLocks noChangeShapeType="1"/>
              </p:cNvSpPr>
              <p:nvPr/>
            </p:nvSpPr>
            <p:spPr bwMode="auto">
              <a:xfrm flipV="1">
                <a:off x="1749" y="115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19" name="Line 265">
                <a:extLst>
                  <a:ext uri="{FF2B5EF4-FFF2-40B4-BE49-F238E27FC236}">
                    <a16:creationId xmlns:a16="http://schemas.microsoft.com/office/drawing/2014/main" id="{8216C9CB-53D4-EF92-1055-8B5131AE9AAD}"/>
                  </a:ext>
                </a:extLst>
              </p:cNvPr>
              <p:cNvSpPr>
                <a:spLocks noChangeShapeType="1"/>
              </p:cNvSpPr>
              <p:nvPr/>
            </p:nvSpPr>
            <p:spPr bwMode="auto">
              <a:xfrm>
                <a:off x="1989" y="1423"/>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20" name="Line 266">
                <a:extLst>
                  <a:ext uri="{FF2B5EF4-FFF2-40B4-BE49-F238E27FC236}">
                    <a16:creationId xmlns:a16="http://schemas.microsoft.com/office/drawing/2014/main" id="{37342E30-3F4C-D809-E664-8161134BF9A3}"/>
                  </a:ext>
                </a:extLst>
              </p:cNvPr>
              <p:cNvSpPr>
                <a:spLocks noChangeShapeType="1"/>
              </p:cNvSpPr>
              <p:nvPr/>
            </p:nvSpPr>
            <p:spPr bwMode="auto">
              <a:xfrm flipV="1">
                <a:off x="2003" y="1403"/>
                <a:ext cx="0" cy="4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21" name="Line 267">
                <a:extLst>
                  <a:ext uri="{FF2B5EF4-FFF2-40B4-BE49-F238E27FC236}">
                    <a16:creationId xmlns:a16="http://schemas.microsoft.com/office/drawing/2014/main" id="{2CC74BE3-DF11-D69E-86B6-8B7CD0704DF1}"/>
                  </a:ext>
                </a:extLst>
              </p:cNvPr>
              <p:cNvSpPr>
                <a:spLocks noChangeShapeType="1"/>
              </p:cNvSpPr>
              <p:nvPr/>
            </p:nvSpPr>
            <p:spPr bwMode="auto">
              <a:xfrm>
                <a:off x="1901" y="1178"/>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22" name="Line 268">
                <a:extLst>
                  <a:ext uri="{FF2B5EF4-FFF2-40B4-BE49-F238E27FC236}">
                    <a16:creationId xmlns:a16="http://schemas.microsoft.com/office/drawing/2014/main" id="{0D8317B9-B2A8-546A-9949-87089C9FC722}"/>
                  </a:ext>
                </a:extLst>
              </p:cNvPr>
              <p:cNvSpPr>
                <a:spLocks noChangeShapeType="1"/>
              </p:cNvSpPr>
              <p:nvPr/>
            </p:nvSpPr>
            <p:spPr bwMode="auto">
              <a:xfrm flipV="1">
                <a:off x="1920" y="1159"/>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23" name="Line 269">
                <a:extLst>
                  <a:ext uri="{FF2B5EF4-FFF2-40B4-BE49-F238E27FC236}">
                    <a16:creationId xmlns:a16="http://schemas.microsoft.com/office/drawing/2014/main" id="{D2D83BA1-7118-21F1-F118-BB2E99EA8332}"/>
                  </a:ext>
                </a:extLst>
              </p:cNvPr>
              <p:cNvSpPr>
                <a:spLocks noChangeShapeType="1"/>
              </p:cNvSpPr>
              <p:nvPr/>
            </p:nvSpPr>
            <p:spPr bwMode="auto">
              <a:xfrm>
                <a:off x="1920" y="1364"/>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24" name="Line 270">
                <a:extLst>
                  <a:ext uri="{FF2B5EF4-FFF2-40B4-BE49-F238E27FC236}">
                    <a16:creationId xmlns:a16="http://schemas.microsoft.com/office/drawing/2014/main" id="{54DCAB4C-571C-64FC-1C58-E411BEC26019}"/>
                  </a:ext>
                </a:extLst>
              </p:cNvPr>
              <p:cNvSpPr>
                <a:spLocks noChangeShapeType="1"/>
              </p:cNvSpPr>
              <p:nvPr/>
            </p:nvSpPr>
            <p:spPr bwMode="auto">
              <a:xfrm flipV="1">
                <a:off x="1940" y="134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25" name="Line 271">
                <a:extLst>
                  <a:ext uri="{FF2B5EF4-FFF2-40B4-BE49-F238E27FC236}">
                    <a16:creationId xmlns:a16="http://schemas.microsoft.com/office/drawing/2014/main" id="{2EB2AD21-3873-C76E-C08A-F167168A09CD}"/>
                  </a:ext>
                </a:extLst>
              </p:cNvPr>
              <p:cNvSpPr>
                <a:spLocks noChangeShapeType="1"/>
              </p:cNvSpPr>
              <p:nvPr/>
            </p:nvSpPr>
            <p:spPr bwMode="auto">
              <a:xfrm>
                <a:off x="2399" y="978"/>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26" name="Line 272">
                <a:extLst>
                  <a:ext uri="{FF2B5EF4-FFF2-40B4-BE49-F238E27FC236}">
                    <a16:creationId xmlns:a16="http://schemas.microsoft.com/office/drawing/2014/main" id="{C9F1C290-618D-4050-5D8C-D2E8BBF561DC}"/>
                  </a:ext>
                </a:extLst>
              </p:cNvPr>
              <p:cNvSpPr>
                <a:spLocks noChangeShapeType="1"/>
              </p:cNvSpPr>
              <p:nvPr/>
            </p:nvSpPr>
            <p:spPr bwMode="auto">
              <a:xfrm flipV="1">
                <a:off x="2414" y="963"/>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627" name="Freeform 273">
                <a:extLst>
                  <a:ext uri="{FF2B5EF4-FFF2-40B4-BE49-F238E27FC236}">
                    <a16:creationId xmlns:a16="http://schemas.microsoft.com/office/drawing/2014/main" id="{73F67243-F3B4-FAD6-74A5-A4275369E36E}"/>
                  </a:ext>
                </a:extLst>
              </p:cNvPr>
              <p:cNvSpPr>
                <a:spLocks/>
              </p:cNvSpPr>
              <p:nvPr/>
            </p:nvSpPr>
            <p:spPr bwMode="auto">
              <a:xfrm>
                <a:off x="1925" y="2191"/>
                <a:ext cx="34" cy="34"/>
              </a:xfrm>
              <a:custGeom>
                <a:avLst/>
                <a:gdLst>
                  <a:gd name="T0" fmla="*/ 20 w 34"/>
                  <a:gd name="T1" fmla="*/ 0 h 34"/>
                  <a:gd name="T2" fmla="*/ 34 w 34"/>
                  <a:gd name="T3" fmla="*/ 34 h 34"/>
                  <a:gd name="T4" fmla="*/ 0 w 34"/>
                  <a:gd name="T5" fmla="*/ 34 h 34"/>
                  <a:gd name="T6" fmla="*/ 20 w 34"/>
                  <a:gd name="T7" fmla="*/ 0 h 34"/>
                </a:gdLst>
                <a:ahLst/>
                <a:cxnLst>
                  <a:cxn ang="0">
                    <a:pos x="T0" y="T1"/>
                  </a:cxn>
                  <a:cxn ang="0">
                    <a:pos x="T2" y="T3"/>
                  </a:cxn>
                  <a:cxn ang="0">
                    <a:pos x="T4" y="T5"/>
                  </a:cxn>
                  <a:cxn ang="0">
                    <a:pos x="T6" y="T7"/>
                  </a:cxn>
                </a:cxnLst>
                <a:rect l="0" t="0" r="r" b="b"/>
                <a:pathLst>
                  <a:path w="34" h="34">
                    <a:moveTo>
                      <a:pt x="20" y="0"/>
                    </a:moveTo>
                    <a:lnTo>
                      <a:pt x="34" y="34"/>
                    </a:lnTo>
                    <a:lnTo>
                      <a:pt x="0" y="34"/>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28" name="Freeform 274">
                <a:extLst>
                  <a:ext uri="{FF2B5EF4-FFF2-40B4-BE49-F238E27FC236}">
                    <a16:creationId xmlns:a16="http://schemas.microsoft.com/office/drawing/2014/main" id="{B7317ADB-2756-82F0-5F4F-1E1869193762}"/>
                  </a:ext>
                </a:extLst>
              </p:cNvPr>
              <p:cNvSpPr>
                <a:spLocks/>
              </p:cNvSpPr>
              <p:nvPr/>
            </p:nvSpPr>
            <p:spPr bwMode="auto">
              <a:xfrm>
                <a:off x="2306" y="1633"/>
                <a:ext cx="40" cy="30"/>
              </a:xfrm>
              <a:custGeom>
                <a:avLst/>
                <a:gdLst>
                  <a:gd name="T0" fmla="*/ 20 w 40"/>
                  <a:gd name="T1" fmla="*/ 0 h 30"/>
                  <a:gd name="T2" fmla="*/ 40 w 40"/>
                  <a:gd name="T3" fmla="*/ 30 h 30"/>
                  <a:gd name="T4" fmla="*/ 0 w 40"/>
                  <a:gd name="T5" fmla="*/ 30 h 30"/>
                  <a:gd name="T6" fmla="*/ 20 w 40"/>
                  <a:gd name="T7" fmla="*/ 0 h 30"/>
                </a:gdLst>
                <a:ahLst/>
                <a:cxnLst>
                  <a:cxn ang="0">
                    <a:pos x="T0" y="T1"/>
                  </a:cxn>
                  <a:cxn ang="0">
                    <a:pos x="T2" y="T3"/>
                  </a:cxn>
                  <a:cxn ang="0">
                    <a:pos x="T4" y="T5"/>
                  </a:cxn>
                  <a:cxn ang="0">
                    <a:pos x="T6" y="T7"/>
                  </a:cxn>
                </a:cxnLst>
                <a:rect l="0" t="0" r="r" b="b"/>
                <a:pathLst>
                  <a:path w="40" h="30">
                    <a:moveTo>
                      <a:pt x="20" y="0"/>
                    </a:moveTo>
                    <a:lnTo>
                      <a:pt x="40"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29" name="Freeform 275">
                <a:extLst>
                  <a:ext uri="{FF2B5EF4-FFF2-40B4-BE49-F238E27FC236}">
                    <a16:creationId xmlns:a16="http://schemas.microsoft.com/office/drawing/2014/main" id="{DD65AC54-F255-0955-6365-92C3BC73572F}"/>
                  </a:ext>
                </a:extLst>
              </p:cNvPr>
              <p:cNvSpPr>
                <a:spLocks/>
              </p:cNvSpPr>
              <p:nvPr/>
            </p:nvSpPr>
            <p:spPr bwMode="auto">
              <a:xfrm>
                <a:off x="2179" y="1785"/>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0" name="Freeform 276">
                <a:extLst>
                  <a:ext uri="{FF2B5EF4-FFF2-40B4-BE49-F238E27FC236}">
                    <a16:creationId xmlns:a16="http://schemas.microsoft.com/office/drawing/2014/main" id="{41A7BF52-6B92-4C2E-8D2D-46A31779491E}"/>
                  </a:ext>
                </a:extLst>
              </p:cNvPr>
              <p:cNvSpPr>
                <a:spLocks/>
              </p:cNvSpPr>
              <p:nvPr/>
            </p:nvSpPr>
            <p:spPr bwMode="auto">
              <a:xfrm>
                <a:off x="1906" y="2064"/>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1" name="Freeform 277">
                <a:extLst>
                  <a:ext uri="{FF2B5EF4-FFF2-40B4-BE49-F238E27FC236}">
                    <a16:creationId xmlns:a16="http://schemas.microsoft.com/office/drawing/2014/main" id="{B86AF5D7-45CD-BDB3-B064-AE0294CE4884}"/>
                  </a:ext>
                </a:extLst>
              </p:cNvPr>
              <p:cNvSpPr>
                <a:spLocks/>
              </p:cNvSpPr>
              <p:nvPr/>
            </p:nvSpPr>
            <p:spPr bwMode="auto">
              <a:xfrm>
                <a:off x="1798" y="2269"/>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2" name="Freeform 278">
                <a:extLst>
                  <a:ext uri="{FF2B5EF4-FFF2-40B4-BE49-F238E27FC236}">
                    <a16:creationId xmlns:a16="http://schemas.microsoft.com/office/drawing/2014/main" id="{A9BB4A79-36CC-3C0D-27D7-DF7BF40435AC}"/>
                  </a:ext>
                </a:extLst>
              </p:cNvPr>
              <p:cNvSpPr>
                <a:spLocks/>
              </p:cNvSpPr>
              <p:nvPr/>
            </p:nvSpPr>
            <p:spPr bwMode="auto">
              <a:xfrm>
                <a:off x="2018" y="1902"/>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3" name="Freeform 279">
                <a:extLst>
                  <a:ext uri="{FF2B5EF4-FFF2-40B4-BE49-F238E27FC236}">
                    <a16:creationId xmlns:a16="http://schemas.microsoft.com/office/drawing/2014/main" id="{7A35ED9F-85D0-37AC-F453-43C56AEA179E}"/>
                  </a:ext>
                </a:extLst>
              </p:cNvPr>
              <p:cNvSpPr>
                <a:spLocks/>
              </p:cNvSpPr>
              <p:nvPr/>
            </p:nvSpPr>
            <p:spPr bwMode="auto">
              <a:xfrm>
                <a:off x="2145" y="1839"/>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4" name="Freeform 280">
                <a:extLst>
                  <a:ext uri="{FF2B5EF4-FFF2-40B4-BE49-F238E27FC236}">
                    <a16:creationId xmlns:a16="http://schemas.microsoft.com/office/drawing/2014/main" id="{4A203515-C164-3546-33AA-3851045B2C77}"/>
                  </a:ext>
                </a:extLst>
              </p:cNvPr>
              <p:cNvSpPr>
                <a:spLocks/>
              </p:cNvSpPr>
              <p:nvPr/>
            </p:nvSpPr>
            <p:spPr bwMode="auto">
              <a:xfrm>
                <a:off x="3093" y="954"/>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5" name="Freeform 281">
                <a:extLst>
                  <a:ext uri="{FF2B5EF4-FFF2-40B4-BE49-F238E27FC236}">
                    <a16:creationId xmlns:a16="http://schemas.microsoft.com/office/drawing/2014/main" id="{802BEC47-64E4-3917-0432-763FD33B1F03}"/>
                  </a:ext>
                </a:extLst>
              </p:cNvPr>
              <p:cNvSpPr>
                <a:spLocks/>
              </p:cNvSpPr>
              <p:nvPr/>
            </p:nvSpPr>
            <p:spPr bwMode="auto">
              <a:xfrm>
                <a:off x="1984" y="1902"/>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6" name="Freeform 282">
                <a:extLst>
                  <a:ext uri="{FF2B5EF4-FFF2-40B4-BE49-F238E27FC236}">
                    <a16:creationId xmlns:a16="http://schemas.microsoft.com/office/drawing/2014/main" id="{F7365AF0-248B-5900-F48C-0223FA2E9BFF}"/>
                  </a:ext>
                </a:extLst>
              </p:cNvPr>
              <p:cNvSpPr>
                <a:spLocks/>
              </p:cNvSpPr>
              <p:nvPr/>
            </p:nvSpPr>
            <p:spPr bwMode="auto">
              <a:xfrm>
                <a:off x="2805" y="1291"/>
                <a:ext cx="34" cy="34"/>
              </a:xfrm>
              <a:custGeom>
                <a:avLst/>
                <a:gdLst>
                  <a:gd name="T0" fmla="*/ 15 w 34"/>
                  <a:gd name="T1" fmla="*/ 0 h 34"/>
                  <a:gd name="T2" fmla="*/ 34 w 34"/>
                  <a:gd name="T3" fmla="*/ 34 h 34"/>
                  <a:gd name="T4" fmla="*/ 0 w 34"/>
                  <a:gd name="T5" fmla="*/ 34 h 34"/>
                  <a:gd name="T6" fmla="*/ 15 w 34"/>
                  <a:gd name="T7" fmla="*/ 0 h 34"/>
                </a:gdLst>
                <a:ahLst/>
                <a:cxnLst>
                  <a:cxn ang="0">
                    <a:pos x="T0" y="T1"/>
                  </a:cxn>
                  <a:cxn ang="0">
                    <a:pos x="T2" y="T3"/>
                  </a:cxn>
                  <a:cxn ang="0">
                    <a:pos x="T4" y="T5"/>
                  </a:cxn>
                  <a:cxn ang="0">
                    <a:pos x="T6" y="T7"/>
                  </a:cxn>
                </a:cxnLst>
                <a:rect l="0" t="0" r="r" b="b"/>
                <a:pathLst>
                  <a:path w="34" h="34">
                    <a:moveTo>
                      <a:pt x="15" y="0"/>
                    </a:moveTo>
                    <a:lnTo>
                      <a:pt x="34" y="34"/>
                    </a:lnTo>
                    <a:lnTo>
                      <a:pt x="0" y="34"/>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7" name="Freeform 283">
                <a:extLst>
                  <a:ext uri="{FF2B5EF4-FFF2-40B4-BE49-F238E27FC236}">
                    <a16:creationId xmlns:a16="http://schemas.microsoft.com/office/drawing/2014/main" id="{0CD227BC-A014-EC13-8087-79AB0815831D}"/>
                  </a:ext>
                </a:extLst>
              </p:cNvPr>
              <p:cNvSpPr>
                <a:spLocks/>
              </p:cNvSpPr>
              <p:nvPr/>
            </p:nvSpPr>
            <p:spPr bwMode="auto">
              <a:xfrm>
                <a:off x="2668" y="1384"/>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8" name="Freeform 284">
                <a:extLst>
                  <a:ext uri="{FF2B5EF4-FFF2-40B4-BE49-F238E27FC236}">
                    <a16:creationId xmlns:a16="http://schemas.microsoft.com/office/drawing/2014/main" id="{150C5676-571E-63C8-7BDF-D7714B15EE4E}"/>
                  </a:ext>
                </a:extLst>
              </p:cNvPr>
              <p:cNvSpPr>
                <a:spLocks/>
              </p:cNvSpPr>
              <p:nvPr/>
            </p:nvSpPr>
            <p:spPr bwMode="auto">
              <a:xfrm>
                <a:off x="1759" y="2122"/>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39" name="Freeform 285">
                <a:extLst>
                  <a:ext uri="{FF2B5EF4-FFF2-40B4-BE49-F238E27FC236}">
                    <a16:creationId xmlns:a16="http://schemas.microsoft.com/office/drawing/2014/main" id="{29D009DD-30BC-86A5-F4CD-6703E25384A7}"/>
                  </a:ext>
                </a:extLst>
              </p:cNvPr>
              <p:cNvSpPr>
                <a:spLocks/>
              </p:cNvSpPr>
              <p:nvPr/>
            </p:nvSpPr>
            <p:spPr bwMode="auto">
              <a:xfrm>
                <a:off x="2023" y="1941"/>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0" name="Freeform 286">
                <a:extLst>
                  <a:ext uri="{FF2B5EF4-FFF2-40B4-BE49-F238E27FC236}">
                    <a16:creationId xmlns:a16="http://schemas.microsoft.com/office/drawing/2014/main" id="{9325A4B4-B6D2-D9A7-9B50-9C1835601EC3}"/>
                  </a:ext>
                </a:extLst>
              </p:cNvPr>
              <p:cNvSpPr>
                <a:spLocks/>
              </p:cNvSpPr>
              <p:nvPr/>
            </p:nvSpPr>
            <p:spPr bwMode="auto">
              <a:xfrm>
                <a:off x="1793" y="2264"/>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1" name="Freeform 287">
                <a:extLst>
                  <a:ext uri="{FF2B5EF4-FFF2-40B4-BE49-F238E27FC236}">
                    <a16:creationId xmlns:a16="http://schemas.microsoft.com/office/drawing/2014/main" id="{6DF9B4A9-55F6-3D9C-8DB0-61226EE36AF5}"/>
                  </a:ext>
                </a:extLst>
              </p:cNvPr>
              <p:cNvSpPr>
                <a:spLocks/>
              </p:cNvSpPr>
              <p:nvPr/>
            </p:nvSpPr>
            <p:spPr bwMode="auto">
              <a:xfrm>
                <a:off x="2223" y="2034"/>
                <a:ext cx="35" cy="30"/>
              </a:xfrm>
              <a:custGeom>
                <a:avLst/>
                <a:gdLst>
                  <a:gd name="T0" fmla="*/ 15 w 35"/>
                  <a:gd name="T1" fmla="*/ 0 h 30"/>
                  <a:gd name="T2" fmla="*/ 35 w 35"/>
                  <a:gd name="T3" fmla="*/ 30 h 30"/>
                  <a:gd name="T4" fmla="*/ 0 w 35"/>
                  <a:gd name="T5" fmla="*/ 30 h 30"/>
                  <a:gd name="T6" fmla="*/ 15 w 35"/>
                  <a:gd name="T7" fmla="*/ 0 h 30"/>
                </a:gdLst>
                <a:ahLst/>
                <a:cxnLst>
                  <a:cxn ang="0">
                    <a:pos x="T0" y="T1"/>
                  </a:cxn>
                  <a:cxn ang="0">
                    <a:pos x="T2" y="T3"/>
                  </a:cxn>
                  <a:cxn ang="0">
                    <a:pos x="T4" y="T5"/>
                  </a:cxn>
                  <a:cxn ang="0">
                    <a:pos x="T6" y="T7"/>
                  </a:cxn>
                </a:cxnLst>
                <a:rect l="0" t="0" r="r" b="b"/>
                <a:pathLst>
                  <a:path w="35" h="30">
                    <a:moveTo>
                      <a:pt x="15" y="0"/>
                    </a:moveTo>
                    <a:lnTo>
                      <a:pt x="35"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2" name="Freeform 288">
                <a:extLst>
                  <a:ext uri="{FF2B5EF4-FFF2-40B4-BE49-F238E27FC236}">
                    <a16:creationId xmlns:a16="http://schemas.microsoft.com/office/drawing/2014/main" id="{6ACD4173-9323-1D1C-1ECF-7B6566956E9B}"/>
                  </a:ext>
                </a:extLst>
              </p:cNvPr>
              <p:cNvSpPr>
                <a:spLocks/>
              </p:cNvSpPr>
              <p:nvPr/>
            </p:nvSpPr>
            <p:spPr bwMode="auto">
              <a:xfrm>
                <a:off x="2082" y="1623"/>
                <a:ext cx="34" cy="35"/>
              </a:xfrm>
              <a:custGeom>
                <a:avLst/>
                <a:gdLst>
                  <a:gd name="T0" fmla="*/ 19 w 34"/>
                  <a:gd name="T1" fmla="*/ 0 h 35"/>
                  <a:gd name="T2" fmla="*/ 34 w 34"/>
                  <a:gd name="T3" fmla="*/ 35 h 35"/>
                  <a:gd name="T4" fmla="*/ 0 w 34"/>
                  <a:gd name="T5" fmla="*/ 35 h 35"/>
                  <a:gd name="T6" fmla="*/ 19 w 34"/>
                  <a:gd name="T7" fmla="*/ 0 h 35"/>
                </a:gdLst>
                <a:ahLst/>
                <a:cxnLst>
                  <a:cxn ang="0">
                    <a:pos x="T0" y="T1"/>
                  </a:cxn>
                  <a:cxn ang="0">
                    <a:pos x="T2" y="T3"/>
                  </a:cxn>
                  <a:cxn ang="0">
                    <a:pos x="T4" y="T5"/>
                  </a:cxn>
                  <a:cxn ang="0">
                    <a:pos x="T6" y="T7"/>
                  </a:cxn>
                </a:cxnLst>
                <a:rect l="0" t="0" r="r" b="b"/>
                <a:pathLst>
                  <a:path w="34" h="35">
                    <a:moveTo>
                      <a:pt x="19" y="0"/>
                    </a:moveTo>
                    <a:lnTo>
                      <a:pt x="34" y="35"/>
                    </a:lnTo>
                    <a:lnTo>
                      <a:pt x="0" y="35"/>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3" name="Freeform 289">
                <a:extLst>
                  <a:ext uri="{FF2B5EF4-FFF2-40B4-BE49-F238E27FC236}">
                    <a16:creationId xmlns:a16="http://schemas.microsoft.com/office/drawing/2014/main" id="{77662B52-7873-8D0D-66FA-266D3736DDDE}"/>
                  </a:ext>
                </a:extLst>
              </p:cNvPr>
              <p:cNvSpPr>
                <a:spLocks/>
              </p:cNvSpPr>
              <p:nvPr/>
            </p:nvSpPr>
            <p:spPr bwMode="auto">
              <a:xfrm>
                <a:off x="2668" y="1139"/>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4" name="Freeform 290">
                <a:extLst>
                  <a:ext uri="{FF2B5EF4-FFF2-40B4-BE49-F238E27FC236}">
                    <a16:creationId xmlns:a16="http://schemas.microsoft.com/office/drawing/2014/main" id="{D0DFF094-E5C6-8A08-3DD6-123A1FD56C80}"/>
                  </a:ext>
                </a:extLst>
              </p:cNvPr>
              <p:cNvSpPr>
                <a:spLocks/>
              </p:cNvSpPr>
              <p:nvPr/>
            </p:nvSpPr>
            <p:spPr bwMode="auto">
              <a:xfrm>
                <a:off x="2707" y="1374"/>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5" name="Freeform 291">
                <a:extLst>
                  <a:ext uri="{FF2B5EF4-FFF2-40B4-BE49-F238E27FC236}">
                    <a16:creationId xmlns:a16="http://schemas.microsoft.com/office/drawing/2014/main" id="{30CF00BD-9605-204E-1371-25211538A709}"/>
                  </a:ext>
                </a:extLst>
              </p:cNvPr>
              <p:cNvSpPr>
                <a:spLocks/>
              </p:cNvSpPr>
              <p:nvPr/>
            </p:nvSpPr>
            <p:spPr bwMode="auto">
              <a:xfrm>
                <a:off x="2732" y="1193"/>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6" name="Freeform 292">
                <a:extLst>
                  <a:ext uri="{FF2B5EF4-FFF2-40B4-BE49-F238E27FC236}">
                    <a16:creationId xmlns:a16="http://schemas.microsoft.com/office/drawing/2014/main" id="{5224BC70-A21D-2C09-58D0-C442485E7D0D}"/>
                  </a:ext>
                </a:extLst>
              </p:cNvPr>
              <p:cNvSpPr>
                <a:spLocks/>
              </p:cNvSpPr>
              <p:nvPr/>
            </p:nvSpPr>
            <p:spPr bwMode="auto">
              <a:xfrm>
                <a:off x="2238" y="1692"/>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7" name="Freeform 293">
                <a:extLst>
                  <a:ext uri="{FF2B5EF4-FFF2-40B4-BE49-F238E27FC236}">
                    <a16:creationId xmlns:a16="http://schemas.microsoft.com/office/drawing/2014/main" id="{288C9F30-1A99-8051-EDA2-E72192004E19}"/>
                  </a:ext>
                </a:extLst>
              </p:cNvPr>
              <p:cNvSpPr>
                <a:spLocks/>
              </p:cNvSpPr>
              <p:nvPr/>
            </p:nvSpPr>
            <p:spPr bwMode="auto">
              <a:xfrm>
                <a:off x="2536" y="1306"/>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8" name="Freeform 294">
                <a:extLst>
                  <a:ext uri="{FF2B5EF4-FFF2-40B4-BE49-F238E27FC236}">
                    <a16:creationId xmlns:a16="http://schemas.microsoft.com/office/drawing/2014/main" id="{A20AE0A7-B0BE-56E0-7A34-44D27F206082}"/>
                  </a:ext>
                </a:extLst>
              </p:cNvPr>
              <p:cNvSpPr>
                <a:spLocks/>
              </p:cNvSpPr>
              <p:nvPr/>
            </p:nvSpPr>
            <p:spPr bwMode="auto">
              <a:xfrm>
                <a:off x="2649" y="1389"/>
                <a:ext cx="34" cy="34"/>
              </a:xfrm>
              <a:custGeom>
                <a:avLst/>
                <a:gdLst>
                  <a:gd name="T0" fmla="*/ 19 w 34"/>
                  <a:gd name="T1" fmla="*/ 0 h 34"/>
                  <a:gd name="T2" fmla="*/ 34 w 34"/>
                  <a:gd name="T3" fmla="*/ 34 h 34"/>
                  <a:gd name="T4" fmla="*/ 0 w 34"/>
                  <a:gd name="T5" fmla="*/ 34 h 34"/>
                  <a:gd name="T6" fmla="*/ 19 w 34"/>
                  <a:gd name="T7" fmla="*/ 0 h 34"/>
                </a:gdLst>
                <a:ahLst/>
                <a:cxnLst>
                  <a:cxn ang="0">
                    <a:pos x="T0" y="T1"/>
                  </a:cxn>
                  <a:cxn ang="0">
                    <a:pos x="T2" y="T3"/>
                  </a:cxn>
                  <a:cxn ang="0">
                    <a:pos x="T4" y="T5"/>
                  </a:cxn>
                  <a:cxn ang="0">
                    <a:pos x="T6" y="T7"/>
                  </a:cxn>
                </a:cxnLst>
                <a:rect l="0" t="0" r="r" b="b"/>
                <a:pathLst>
                  <a:path w="34" h="34">
                    <a:moveTo>
                      <a:pt x="19" y="0"/>
                    </a:moveTo>
                    <a:lnTo>
                      <a:pt x="34" y="34"/>
                    </a:lnTo>
                    <a:lnTo>
                      <a:pt x="0" y="34"/>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49" name="Freeform 295">
                <a:extLst>
                  <a:ext uri="{FF2B5EF4-FFF2-40B4-BE49-F238E27FC236}">
                    <a16:creationId xmlns:a16="http://schemas.microsoft.com/office/drawing/2014/main" id="{B999E441-CA30-9281-1D7F-94CD1525AE83}"/>
                  </a:ext>
                </a:extLst>
              </p:cNvPr>
              <p:cNvSpPr>
                <a:spLocks/>
              </p:cNvSpPr>
              <p:nvPr/>
            </p:nvSpPr>
            <p:spPr bwMode="auto">
              <a:xfrm>
                <a:off x="2658" y="1711"/>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0" name="Rectangle 296">
                <a:extLst>
                  <a:ext uri="{FF2B5EF4-FFF2-40B4-BE49-F238E27FC236}">
                    <a16:creationId xmlns:a16="http://schemas.microsoft.com/office/drawing/2014/main" id="{E4E4F694-DF13-2DD5-9A53-547207E12C2F}"/>
                  </a:ext>
                </a:extLst>
              </p:cNvPr>
              <p:cNvSpPr>
                <a:spLocks noChangeArrowheads="1"/>
              </p:cNvSpPr>
              <p:nvPr/>
            </p:nvSpPr>
            <p:spPr bwMode="auto">
              <a:xfrm>
                <a:off x="2150" y="1115"/>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1" name="Freeform 297">
                <a:extLst>
                  <a:ext uri="{FF2B5EF4-FFF2-40B4-BE49-F238E27FC236}">
                    <a16:creationId xmlns:a16="http://schemas.microsoft.com/office/drawing/2014/main" id="{90C27B5C-9330-ECFA-47DB-F517FD34EC18}"/>
                  </a:ext>
                </a:extLst>
              </p:cNvPr>
              <p:cNvSpPr>
                <a:spLocks/>
              </p:cNvSpPr>
              <p:nvPr/>
            </p:nvSpPr>
            <p:spPr bwMode="auto">
              <a:xfrm>
                <a:off x="3441" y="1330"/>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2" name="Freeform 298">
                <a:extLst>
                  <a:ext uri="{FF2B5EF4-FFF2-40B4-BE49-F238E27FC236}">
                    <a16:creationId xmlns:a16="http://schemas.microsoft.com/office/drawing/2014/main" id="{62143312-6434-8154-2A05-44D653DA790C}"/>
                  </a:ext>
                </a:extLst>
              </p:cNvPr>
              <p:cNvSpPr>
                <a:spLocks/>
              </p:cNvSpPr>
              <p:nvPr/>
            </p:nvSpPr>
            <p:spPr bwMode="auto">
              <a:xfrm>
                <a:off x="3309" y="1389"/>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3" name="Freeform 299">
                <a:extLst>
                  <a:ext uri="{FF2B5EF4-FFF2-40B4-BE49-F238E27FC236}">
                    <a16:creationId xmlns:a16="http://schemas.microsoft.com/office/drawing/2014/main" id="{826BB0FB-0B3C-AA4F-CB4C-52E2B791A1DC}"/>
                  </a:ext>
                </a:extLst>
              </p:cNvPr>
              <p:cNvSpPr>
                <a:spLocks/>
              </p:cNvSpPr>
              <p:nvPr/>
            </p:nvSpPr>
            <p:spPr bwMode="auto">
              <a:xfrm>
                <a:off x="3225" y="1526"/>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4" name="Freeform 300">
                <a:extLst>
                  <a:ext uri="{FF2B5EF4-FFF2-40B4-BE49-F238E27FC236}">
                    <a16:creationId xmlns:a16="http://schemas.microsoft.com/office/drawing/2014/main" id="{7D97AA60-3352-B9D7-4855-2D8EC823E967}"/>
                  </a:ext>
                </a:extLst>
              </p:cNvPr>
              <p:cNvSpPr>
                <a:spLocks/>
              </p:cNvSpPr>
              <p:nvPr/>
            </p:nvSpPr>
            <p:spPr bwMode="auto">
              <a:xfrm>
                <a:off x="3269" y="1765"/>
                <a:ext cx="35" cy="30"/>
              </a:xfrm>
              <a:custGeom>
                <a:avLst/>
                <a:gdLst>
                  <a:gd name="T0" fmla="*/ 15 w 35"/>
                  <a:gd name="T1" fmla="*/ 0 h 30"/>
                  <a:gd name="T2" fmla="*/ 35 w 35"/>
                  <a:gd name="T3" fmla="*/ 30 h 30"/>
                  <a:gd name="T4" fmla="*/ 0 w 35"/>
                  <a:gd name="T5" fmla="*/ 30 h 30"/>
                  <a:gd name="T6" fmla="*/ 15 w 35"/>
                  <a:gd name="T7" fmla="*/ 0 h 30"/>
                </a:gdLst>
                <a:ahLst/>
                <a:cxnLst>
                  <a:cxn ang="0">
                    <a:pos x="T0" y="T1"/>
                  </a:cxn>
                  <a:cxn ang="0">
                    <a:pos x="T2" y="T3"/>
                  </a:cxn>
                  <a:cxn ang="0">
                    <a:pos x="T4" y="T5"/>
                  </a:cxn>
                  <a:cxn ang="0">
                    <a:pos x="T6" y="T7"/>
                  </a:cxn>
                </a:cxnLst>
                <a:rect l="0" t="0" r="r" b="b"/>
                <a:pathLst>
                  <a:path w="35" h="30">
                    <a:moveTo>
                      <a:pt x="15" y="0"/>
                    </a:moveTo>
                    <a:lnTo>
                      <a:pt x="35"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5" name="Freeform 301">
                <a:extLst>
                  <a:ext uri="{FF2B5EF4-FFF2-40B4-BE49-F238E27FC236}">
                    <a16:creationId xmlns:a16="http://schemas.microsoft.com/office/drawing/2014/main" id="{DD36D073-C059-7794-9D28-1CB4D012FF42}"/>
                  </a:ext>
                </a:extLst>
              </p:cNvPr>
              <p:cNvSpPr>
                <a:spLocks/>
              </p:cNvSpPr>
              <p:nvPr/>
            </p:nvSpPr>
            <p:spPr bwMode="auto">
              <a:xfrm>
                <a:off x="3128" y="1467"/>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6" name="Freeform 302">
                <a:extLst>
                  <a:ext uri="{FF2B5EF4-FFF2-40B4-BE49-F238E27FC236}">
                    <a16:creationId xmlns:a16="http://schemas.microsoft.com/office/drawing/2014/main" id="{E4738F66-7640-45C0-DF24-BC203572C9B4}"/>
                  </a:ext>
                </a:extLst>
              </p:cNvPr>
              <p:cNvSpPr>
                <a:spLocks/>
              </p:cNvSpPr>
              <p:nvPr/>
            </p:nvSpPr>
            <p:spPr bwMode="auto">
              <a:xfrm>
                <a:off x="2658" y="1819"/>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7" name="Freeform 303">
                <a:extLst>
                  <a:ext uri="{FF2B5EF4-FFF2-40B4-BE49-F238E27FC236}">
                    <a16:creationId xmlns:a16="http://schemas.microsoft.com/office/drawing/2014/main" id="{74B8145F-57AE-7CDC-EBFD-A1FEFA045483}"/>
                  </a:ext>
                </a:extLst>
              </p:cNvPr>
              <p:cNvSpPr>
                <a:spLocks/>
              </p:cNvSpPr>
              <p:nvPr/>
            </p:nvSpPr>
            <p:spPr bwMode="auto">
              <a:xfrm>
                <a:off x="3152" y="1516"/>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8" name="Freeform 304">
                <a:extLst>
                  <a:ext uri="{FF2B5EF4-FFF2-40B4-BE49-F238E27FC236}">
                    <a16:creationId xmlns:a16="http://schemas.microsoft.com/office/drawing/2014/main" id="{54E07ADD-5407-3E12-188E-2AAFE1963E7B}"/>
                  </a:ext>
                </a:extLst>
              </p:cNvPr>
              <p:cNvSpPr>
                <a:spLocks/>
              </p:cNvSpPr>
              <p:nvPr/>
            </p:nvSpPr>
            <p:spPr bwMode="auto">
              <a:xfrm>
                <a:off x="2932" y="1604"/>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59" name="Freeform 305">
                <a:extLst>
                  <a:ext uri="{FF2B5EF4-FFF2-40B4-BE49-F238E27FC236}">
                    <a16:creationId xmlns:a16="http://schemas.microsoft.com/office/drawing/2014/main" id="{B0B405D3-7E98-ACDB-EACF-0F614662BDA9}"/>
                  </a:ext>
                </a:extLst>
              </p:cNvPr>
              <p:cNvSpPr>
                <a:spLocks/>
              </p:cNvSpPr>
              <p:nvPr/>
            </p:nvSpPr>
            <p:spPr bwMode="auto">
              <a:xfrm>
                <a:off x="3392" y="1614"/>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0" name="Freeform 306">
                <a:extLst>
                  <a:ext uri="{FF2B5EF4-FFF2-40B4-BE49-F238E27FC236}">
                    <a16:creationId xmlns:a16="http://schemas.microsoft.com/office/drawing/2014/main" id="{891C8B1E-A96D-A68D-DA84-CAF27349CF3F}"/>
                  </a:ext>
                </a:extLst>
              </p:cNvPr>
              <p:cNvSpPr>
                <a:spLocks/>
              </p:cNvSpPr>
              <p:nvPr/>
            </p:nvSpPr>
            <p:spPr bwMode="auto">
              <a:xfrm>
                <a:off x="2888" y="1707"/>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1" name="Freeform 307">
                <a:extLst>
                  <a:ext uri="{FF2B5EF4-FFF2-40B4-BE49-F238E27FC236}">
                    <a16:creationId xmlns:a16="http://schemas.microsoft.com/office/drawing/2014/main" id="{AC8A4423-5BCF-DE5B-5119-B79E64A1CDBA}"/>
                  </a:ext>
                </a:extLst>
              </p:cNvPr>
              <p:cNvSpPr>
                <a:spLocks/>
              </p:cNvSpPr>
              <p:nvPr/>
            </p:nvSpPr>
            <p:spPr bwMode="auto">
              <a:xfrm>
                <a:off x="2903" y="1653"/>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2" name="Freeform 308">
                <a:extLst>
                  <a:ext uri="{FF2B5EF4-FFF2-40B4-BE49-F238E27FC236}">
                    <a16:creationId xmlns:a16="http://schemas.microsoft.com/office/drawing/2014/main" id="{0C5592E1-2047-FB9B-9758-D2C6E085AF5C}"/>
                  </a:ext>
                </a:extLst>
              </p:cNvPr>
              <p:cNvSpPr>
                <a:spLocks/>
              </p:cNvSpPr>
              <p:nvPr/>
            </p:nvSpPr>
            <p:spPr bwMode="auto">
              <a:xfrm>
                <a:off x="3201" y="1540"/>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3" name="Freeform 309">
                <a:extLst>
                  <a:ext uri="{FF2B5EF4-FFF2-40B4-BE49-F238E27FC236}">
                    <a16:creationId xmlns:a16="http://schemas.microsoft.com/office/drawing/2014/main" id="{1CACBC66-ACDF-A0E2-1B76-DC8016AA424C}"/>
                  </a:ext>
                </a:extLst>
              </p:cNvPr>
              <p:cNvSpPr>
                <a:spLocks/>
              </p:cNvSpPr>
              <p:nvPr/>
            </p:nvSpPr>
            <p:spPr bwMode="auto">
              <a:xfrm>
                <a:off x="3494" y="1428"/>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4" name="Freeform 310">
                <a:extLst>
                  <a:ext uri="{FF2B5EF4-FFF2-40B4-BE49-F238E27FC236}">
                    <a16:creationId xmlns:a16="http://schemas.microsoft.com/office/drawing/2014/main" id="{D0EF9470-D27A-8D13-04E4-B1A93895AD05}"/>
                  </a:ext>
                </a:extLst>
              </p:cNvPr>
              <p:cNvSpPr>
                <a:spLocks/>
              </p:cNvSpPr>
              <p:nvPr/>
            </p:nvSpPr>
            <p:spPr bwMode="auto">
              <a:xfrm>
                <a:off x="2996" y="1614"/>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5" name="Freeform 311">
                <a:extLst>
                  <a:ext uri="{FF2B5EF4-FFF2-40B4-BE49-F238E27FC236}">
                    <a16:creationId xmlns:a16="http://schemas.microsoft.com/office/drawing/2014/main" id="{6B0DB0B1-3D57-AE7E-AF20-BAD341DB4A09}"/>
                  </a:ext>
                </a:extLst>
              </p:cNvPr>
              <p:cNvSpPr>
                <a:spLocks/>
              </p:cNvSpPr>
              <p:nvPr/>
            </p:nvSpPr>
            <p:spPr bwMode="auto">
              <a:xfrm>
                <a:off x="2937" y="1545"/>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6" name="Freeform 312">
                <a:extLst>
                  <a:ext uri="{FF2B5EF4-FFF2-40B4-BE49-F238E27FC236}">
                    <a16:creationId xmlns:a16="http://schemas.microsoft.com/office/drawing/2014/main" id="{60F1075E-9109-4EA1-FE45-A5C1ADCC8746}"/>
                  </a:ext>
                </a:extLst>
              </p:cNvPr>
              <p:cNvSpPr>
                <a:spLocks/>
              </p:cNvSpPr>
              <p:nvPr/>
            </p:nvSpPr>
            <p:spPr bwMode="auto">
              <a:xfrm>
                <a:off x="2932" y="1721"/>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7" name="Freeform 313">
                <a:extLst>
                  <a:ext uri="{FF2B5EF4-FFF2-40B4-BE49-F238E27FC236}">
                    <a16:creationId xmlns:a16="http://schemas.microsoft.com/office/drawing/2014/main" id="{AC9DEF49-110E-8615-91AC-C68031E9D978}"/>
                  </a:ext>
                </a:extLst>
              </p:cNvPr>
              <p:cNvSpPr>
                <a:spLocks/>
              </p:cNvSpPr>
              <p:nvPr/>
            </p:nvSpPr>
            <p:spPr bwMode="auto">
              <a:xfrm>
                <a:off x="2883" y="1741"/>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8" name="Freeform 314">
                <a:extLst>
                  <a:ext uri="{FF2B5EF4-FFF2-40B4-BE49-F238E27FC236}">
                    <a16:creationId xmlns:a16="http://schemas.microsoft.com/office/drawing/2014/main" id="{E5A870E3-86FD-D9C1-B016-1C82E893DD40}"/>
                  </a:ext>
                </a:extLst>
              </p:cNvPr>
              <p:cNvSpPr>
                <a:spLocks/>
              </p:cNvSpPr>
              <p:nvPr/>
            </p:nvSpPr>
            <p:spPr bwMode="auto">
              <a:xfrm>
                <a:off x="2957" y="1516"/>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69" name="Freeform 315">
                <a:extLst>
                  <a:ext uri="{FF2B5EF4-FFF2-40B4-BE49-F238E27FC236}">
                    <a16:creationId xmlns:a16="http://schemas.microsoft.com/office/drawing/2014/main" id="{192EAA4C-8C85-5DEA-0F42-6857B9CCA2EA}"/>
                  </a:ext>
                </a:extLst>
              </p:cNvPr>
              <p:cNvSpPr>
                <a:spLocks/>
              </p:cNvSpPr>
              <p:nvPr/>
            </p:nvSpPr>
            <p:spPr bwMode="auto">
              <a:xfrm>
                <a:off x="2932" y="1570"/>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0" name="Freeform 316">
                <a:extLst>
                  <a:ext uri="{FF2B5EF4-FFF2-40B4-BE49-F238E27FC236}">
                    <a16:creationId xmlns:a16="http://schemas.microsoft.com/office/drawing/2014/main" id="{0600911C-3DA2-469A-AACC-5CC741CE1810}"/>
                  </a:ext>
                </a:extLst>
              </p:cNvPr>
              <p:cNvSpPr>
                <a:spLocks/>
              </p:cNvSpPr>
              <p:nvPr/>
            </p:nvSpPr>
            <p:spPr bwMode="auto">
              <a:xfrm>
                <a:off x="3064" y="1472"/>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1" name="Freeform 317">
                <a:extLst>
                  <a:ext uri="{FF2B5EF4-FFF2-40B4-BE49-F238E27FC236}">
                    <a16:creationId xmlns:a16="http://schemas.microsoft.com/office/drawing/2014/main" id="{4FA28908-C8AC-90AE-DE57-521F332581A4}"/>
                  </a:ext>
                </a:extLst>
              </p:cNvPr>
              <p:cNvSpPr>
                <a:spLocks/>
              </p:cNvSpPr>
              <p:nvPr/>
            </p:nvSpPr>
            <p:spPr bwMode="auto">
              <a:xfrm>
                <a:off x="3641" y="1692"/>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2" name="Freeform 318">
                <a:extLst>
                  <a:ext uri="{FF2B5EF4-FFF2-40B4-BE49-F238E27FC236}">
                    <a16:creationId xmlns:a16="http://schemas.microsoft.com/office/drawing/2014/main" id="{36864060-3957-7AE8-561D-0F46F6496643}"/>
                  </a:ext>
                </a:extLst>
              </p:cNvPr>
              <p:cNvSpPr>
                <a:spLocks/>
              </p:cNvSpPr>
              <p:nvPr/>
            </p:nvSpPr>
            <p:spPr bwMode="auto">
              <a:xfrm>
                <a:off x="3098" y="1394"/>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3" name="Freeform 319">
                <a:extLst>
                  <a:ext uri="{FF2B5EF4-FFF2-40B4-BE49-F238E27FC236}">
                    <a16:creationId xmlns:a16="http://schemas.microsoft.com/office/drawing/2014/main" id="{79F059F1-B5DC-27ED-9B9E-5CBD0E48A24D}"/>
                  </a:ext>
                </a:extLst>
              </p:cNvPr>
              <p:cNvSpPr>
                <a:spLocks/>
              </p:cNvSpPr>
              <p:nvPr/>
            </p:nvSpPr>
            <p:spPr bwMode="auto">
              <a:xfrm>
                <a:off x="3494" y="1658"/>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4" name="Freeform 320">
                <a:extLst>
                  <a:ext uri="{FF2B5EF4-FFF2-40B4-BE49-F238E27FC236}">
                    <a16:creationId xmlns:a16="http://schemas.microsoft.com/office/drawing/2014/main" id="{1F163069-60B6-8CD1-5B83-3CFABC3751AF}"/>
                  </a:ext>
                </a:extLst>
              </p:cNvPr>
              <p:cNvSpPr>
                <a:spLocks/>
              </p:cNvSpPr>
              <p:nvPr/>
            </p:nvSpPr>
            <p:spPr bwMode="auto">
              <a:xfrm>
                <a:off x="4076" y="1218"/>
                <a:ext cx="34" cy="34"/>
              </a:xfrm>
              <a:custGeom>
                <a:avLst/>
                <a:gdLst>
                  <a:gd name="T0" fmla="*/ 20 w 34"/>
                  <a:gd name="T1" fmla="*/ 0 h 34"/>
                  <a:gd name="T2" fmla="*/ 34 w 34"/>
                  <a:gd name="T3" fmla="*/ 34 h 34"/>
                  <a:gd name="T4" fmla="*/ 0 w 34"/>
                  <a:gd name="T5" fmla="*/ 34 h 34"/>
                  <a:gd name="T6" fmla="*/ 20 w 34"/>
                  <a:gd name="T7" fmla="*/ 0 h 34"/>
                </a:gdLst>
                <a:ahLst/>
                <a:cxnLst>
                  <a:cxn ang="0">
                    <a:pos x="T0" y="T1"/>
                  </a:cxn>
                  <a:cxn ang="0">
                    <a:pos x="T2" y="T3"/>
                  </a:cxn>
                  <a:cxn ang="0">
                    <a:pos x="T4" y="T5"/>
                  </a:cxn>
                  <a:cxn ang="0">
                    <a:pos x="T6" y="T7"/>
                  </a:cxn>
                </a:cxnLst>
                <a:rect l="0" t="0" r="r" b="b"/>
                <a:pathLst>
                  <a:path w="34" h="34">
                    <a:moveTo>
                      <a:pt x="20" y="0"/>
                    </a:moveTo>
                    <a:lnTo>
                      <a:pt x="34" y="34"/>
                    </a:lnTo>
                    <a:lnTo>
                      <a:pt x="0" y="34"/>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5" name="Freeform 321">
                <a:extLst>
                  <a:ext uri="{FF2B5EF4-FFF2-40B4-BE49-F238E27FC236}">
                    <a16:creationId xmlns:a16="http://schemas.microsoft.com/office/drawing/2014/main" id="{1AFF9C1E-8BDF-71F3-63F8-89F06AC44F5F}"/>
                  </a:ext>
                </a:extLst>
              </p:cNvPr>
              <p:cNvSpPr>
                <a:spLocks/>
              </p:cNvSpPr>
              <p:nvPr/>
            </p:nvSpPr>
            <p:spPr bwMode="auto">
              <a:xfrm>
                <a:off x="3006" y="1286"/>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6" name="Freeform 322">
                <a:extLst>
                  <a:ext uri="{FF2B5EF4-FFF2-40B4-BE49-F238E27FC236}">
                    <a16:creationId xmlns:a16="http://schemas.microsoft.com/office/drawing/2014/main" id="{48FCDF9F-0D7E-5342-6B8F-C23873631E76}"/>
                  </a:ext>
                </a:extLst>
              </p:cNvPr>
              <p:cNvSpPr>
                <a:spLocks/>
              </p:cNvSpPr>
              <p:nvPr/>
            </p:nvSpPr>
            <p:spPr bwMode="auto">
              <a:xfrm>
                <a:off x="3030" y="1760"/>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7" name="Freeform 323">
                <a:extLst>
                  <a:ext uri="{FF2B5EF4-FFF2-40B4-BE49-F238E27FC236}">
                    <a16:creationId xmlns:a16="http://schemas.microsoft.com/office/drawing/2014/main" id="{AF6ACC59-9627-5CB9-9732-5F6E0E8117A1}"/>
                  </a:ext>
                </a:extLst>
              </p:cNvPr>
              <p:cNvSpPr>
                <a:spLocks/>
              </p:cNvSpPr>
              <p:nvPr/>
            </p:nvSpPr>
            <p:spPr bwMode="auto">
              <a:xfrm>
                <a:off x="3450" y="1438"/>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8" name="Freeform 324">
                <a:extLst>
                  <a:ext uri="{FF2B5EF4-FFF2-40B4-BE49-F238E27FC236}">
                    <a16:creationId xmlns:a16="http://schemas.microsoft.com/office/drawing/2014/main" id="{4AEECC20-1E85-562B-6901-BCA1B1FFB43D}"/>
                  </a:ext>
                </a:extLst>
              </p:cNvPr>
              <p:cNvSpPr>
                <a:spLocks/>
              </p:cNvSpPr>
              <p:nvPr/>
            </p:nvSpPr>
            <p:spPr bwMode="auto">
              <a:xfrm>
                <a:off x="3362" y="1545"/>
                <a:ext cx="35" cy="30"/>
              </a:xfrm>
              <a:custGeom>
                <a:avLst/>
                <a:gdLst>
                  <a:gd name="T0" fmla="*/ 15 w 35"/>
                  <a:gd name="T1" fmla="*/ 0 h 30"/>
                  <a:gd name="T2" fmla="*/ 35 w 35"/>
                  <a:gd name="T3" fmla="*/ 30 h 30"/>
                  <a:gd name="T4" fmla="*/ 0 w 35"/>
                  <a:gd name="T5" fmla="*/ 30 h 30"/>
                  <a:gd name="T6" fmla="*/ 15 w 35"/>
                  <a:gd name="T7" fmla="*/ 0 h 30"/>
                </a:gdLst>
                <a:ahLst/>
                <a:cxnLst>
                  <a:cxn ang="0">
                    <a:pos x="T0" y="T1"/>
                  </a:cxn>
                  <a:cxn ang="0">
                    <a:pos x="T2" y="T3"/>
                  </a:cxn>
                  <a:cxn ang="0">
                    <a:pos x="T4" y="T5"/>
                  </a:cxn>
                  <a:cxn ang="0">
                    <a:pos x="T6" y="T7"/>
                  </a:cxn>
                </a:cxnLst>
                <a:rect l="0" t="0" r="r" b="b"/>
                <a:pathLst>
                  <a:path w="35" h="30">
                    <a:moveTo>
                      <a:pt x="15" y="0"/>
                    </a:moveTo>
                    <a:lnTo>
                      <a:pt x="35"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79" name="Freeform 325">
                <a:extLst>
                  <a:ext uri="{FF2B5EF4-FFF2-40B4-BE49-F238E27FC236}">
                    <a16:creationId xmlns:a16="http://schemas.microsoft.com/office/drawing/2014/main" id="{BA18A258-B6AF-26B7-7A78-08ADCBFDE93A}"/>
                  </a:ext>
                </a:extLst>
              </p:cNvPr>
              <p:cNvSpPr>
                <a:spLocks/>
              </p:cNvSpPr>
              <p:nvPr/>
            </p:nvSpPr>
            <p:spPr bwMode="auto">
              <a:xfrm>
                <a:off x="3015" y="1535"/>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0" name="Freeform 326">
                <a:extLst>
                  <a:ext uri="{FF2B5EF4-FFF2-40B4-BE49-F238E27FC236}">
                    <a16:creationId xmlns:a16="http://schemas.microsoft.com/office/drawing/2014/main" id="{9A654680-FF70-1D57-7FD4-7F1F6AD5E36D}"/>
                  </a:ext>
                </a:extLst>
              </p:cNvPr>
              <p:cNvSpPr>
                <a:spLocks/>
              </p:cNvSpPr>
              <p:nvPr/>
            </p:nvSpPr>
            <p:spPr bwMode="auto">
              <a:xfrm>
                <a:off x="3167" y="1521"/>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1" name="Freeform 327">
                <a:extLst>
                  <a:ext uri="{FF2B5EF4-FFF2-40B4-BE49-F238E27FC236}">
                    <a16:creationId xmlns:a16="http://schemas.microsoft.com/office/drawing/2014/main" id="{F28977D4-D667-7435-B7B3-D1EF6B2B2CE5}"/>
                  </a:ext>
                </a:extLst>
              </p:cNvPr>
              <p:cNvSpPr>
                <a:spLocks/>
              </p:cNvSpPr>
              <p:nvPr/>
            </p:nvSpPr>
            <p:spPr bwMode="auto">
              <a:xfrm>
                <a:off x="3617" y="1364"/>
                <a:ext cx="34" cy="30"/>
              </a:xfrm>
              <a:custGeom>
                <a:avLst/>
                <a:gdLst>
                  <a:gd name="T0" fmla="*/ 14 w 34"/>
                  <a:gd name="T1" fmla="*/ 0 h 30"/>
                  <a:gd name="T2" fmla="*/ 34 w 34"/>
                  <a:gd name="T3" fmla="*/ 30 h 30"/>
                  <a:gd name="T4" fmla="*/ 0 w 34"/>
                  <a:gd name="T5" fmla="*/ 30 h 30"/>
                  <a:gd name="T6" fmla="*/ 14 w 34"/>
                  <a:gd name="T7" fmla="*/ 0 h 30"/>
                </a:gdLst>
                <a:ahLst/>
                <a:cxnLst>
                  <a:cxn ang="0">
                    <a:pos x="T0" y="T1"/>
                  </a:cxn>
                  <a:cxn ang="0">
                    <a:pos x="T2" y="T3"/>
                  </a:cxn>
                  <a:cxn ang="0">
                    <a:pos x="T4" y="T5"/>
                  </a:cxn>
                  <a:cxn ang="0">
                    <a:pos x="T6" y="T7"/>
                  </a:cxn>
                </a:cxnLst>
                <a:rect l="0" t="0" r="r" b="b"/>
                <a:pathLst>
                  <a:path w="34" h="30">
                    <a:moveTo>
                      <a:pt x="14" y="0"/>
                    </a:moveTo>
                    <a:lnTo>
                      <a:pt x="34" y="30"/>
                    </a:lnTo>
                    <a:lnTo>
                      <a:pt x="0" y="30"/>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2" name="Freeform 328">
                <a:extLst>
                  <a:ext uri="{FF2B5EF4-FFF2-40B4-BE49-F238E27FC236}">
                    <a16:creationId xmlns:a16="http://schemas.microsoft.com/office/drawing/2014/main" id="{F18A3A7F-317B-5100-94D5-842C354FA120}"/>
                  </a:ext>
                </a:extLst>
              </p:cNvPr>
              <p:cNvSpPr>
                <a:spLocks/>
              </p:cNvSpPr>
              <p:nvPr/>
            </p:nvSpPr>
            <p:spPr bwMode="auto">
              <a:xfrm>
                <a:off x="3309" y="1589"/>
                <a:ext cx="34" cy="30"/>
              </a:xfrm>
              <a:custGeom>
                <a:avLst/>
                <a:gdLst>
                  <a:gd name="T0" fmla="*/ 14 w 34"/>
                  <a:gd name="T1" fmla="*/ 0 h 30"/>
                  <a:gd name="T2" fmla="*/ 34 w 34"/>
                  <a:gd name="T3" fmla="*/ 30 h 30"/>
                  <a:gd name="T4" fmla="*/ 0 w 34"/>
                  <a:gd name="T5" fmla="*/ 30 h 30"/>
                  <a:gd name="T6" fmla="*/ 14 w 34"/>
                  <a:gd name="T7" fmla="*/ 0 h 30"/>
                </a:gdLst>
                <a:ahLst/>
                <a:cxnLst>
                  <a:cxn ang="0">
                    <a:pos x="T0" y="T1"/>
                  </a:cxn>
                  <a:cxn ang="0">
                    <a:pos x="T2" y="T3"/>
                  </a:cxn>
                  <a:cxn ang="0">
                    <a:pos x="T4" y="T5"/>
                  </a:cxn>
                  <a:cxn ang="0">
                    <a:pos x="T6" y="T7"/>
                  </a:cxn>
                </a:cxnLst>
                <a:rect l="0" t="0" r="r" b="b"/>
                <a:pathLst>
                  <a:path w="34" h="30">
                    <a:moveTo>
                      <a:pt x="14" y="0"/>
                    </a:moveTo>
                    <a:lnTo>
                      <a:pt x="34" y="30"/>
                    </a:lnTo>
                    <a:lnTo>
                      <a:pt x="0" y="30"/>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3" name="Freeform 329">
                <a:extLst>
                  <a:ext uri="{FF2B5EF4-FFF2-40B4-BE49-F238E27FC236}">
                    <a16:creationId xmlns:a16="http://schemas.microsoft.com/office/drawing/2014/main" id="{61DB7992-FBB0-0860-0C98-6EC98BE4D23F}"/>
                  </a:ext>
                </a:extLst>
              </p:cNvPr>
              <p:cNvSpPr>
                <a:spLocks/>
              </p:cNvSpPr>
              <p:nvPr/>
            </p:nvSpPr>
            <p:spPr bwMode="auto">
              <a:xfrm>
                <a:off x="3494" y="1320"/>
                <a:ext cx="35" cy="34"/>
              </a:xfrm>
              <a:custGeom>
                <a:avLst/>
                <a:gdLst>
                  <a:gd name="T0" fmla="*/ 20 w 35"/>
                  <a:gd name="T1" fmla="*/ 0 h 34"/>
                  <a:gd name="T2" fmla="*/ 35 w 35"/>
                  <a:gd name="T3" fmla="*/ 34 h 34"/>
                  <a:gd name="T4" fmla="*/ 0 w 35"/>
                  <a:gd name="T5" fmla="*/ 34 h 34"/>
                  <a:gd name="T6" fmla="*/ 20 w 35"/>
                  <a:gd name="T7" fmla="*/ 0 h 34"/>
                </a:gdLst>
                <a:ahLst/>
                <a:cxnLst>
                  <a:cxn ang="0">
                    <a:pos x="T0" y="T1"/>
                  </a:cxn>
                  <a:cxn ang="0">
                    <a:pos x="T2" y="T3"/>
                  </a:cxn>
                  <a:cxn ang="0">
                    <a:pos x="T4" y="T5"/>
                  </a:cxn>
                  <a:cxn ang="0">
                    <a:pos x="T6" y="T7"/>
                  </a:cxn>
                </a:cxnLst>
                <a:rect l="0" t="0" r="r" b="b"/>
                <a:pathLst>
                  <a:path w="35" h="34">
                    <a:moveTo>
                      <a:pt x="20" y="0"/>
                    </a:moveTo>
                    <a:lnTo>
                      <a:pt x="35" y="34"/>
                    </a:lnTo>
                    <a:lnTo>
                      <a:pt x="0" y="34"/>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4" name="Freeform 330">
                <a:extLst>
                  <a:ext uri="{FF2B5EF4-FFF2-40B4-BE49-F238E27FC236}">
                    <a16:creationId xmlns:a16="http://schemas.microsoft.com/office/drawing/2014/main" id="{92442B3C-FA88-BDF4-441F-E58CB83FE5B3}"/>
                  </a:ext>
                </a:extLst>
              </p:cNvPr>
              <p:cNvSpPr>
                <a:spLocks/>
              </p:cNvSpPr>
              <p:nvPr/>
            </p:nvSpPr>
            <p:spPr bwMode="auto">
              <a:xfrm>
                <a:off x="2981" y="1584"/>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5" name="Freeform 331">
                <a:extLst>
                  <a:ext uri="{FF2B5EF4-FFF2-40B4-BE49-F238E27FC236}">
                    <a16:creationId xmlns:a16="http://schemas.microsoft.com/office/drawing/2014/main" id="{FC14CC0C-9B2E-9CBD-A11A-C6000443BA66}"/>
                  </a:ext>
                </a:extLst>
              </p:cNvPr>
              <p:cNvSpPr>
                <a:spLocks/>
              </p:cNvSpPr>
              <p:nvPr/>
            </p:nvSpPr>
            <p:spPr bwMode="auto">
              <a:xfrm>
                <a:off x="3059" y="1575"/>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6" name="Freeform 332">
                <a:extLst>
                  <a:ext uri="{FF2B5EF4-FFF2-40B4-BE49-F238E27FC236}">
                    <a16:creationId xmlns:a16="http://schemas.microsoft.com/office/drawing/2014/main" id="{1FD3CF21-D7A2-015D-204B-20C5AE748C17}"/>
                  </a:ext>
                </a:extLst>
              </p:cNvPr>
              <p:cNvSpPr>
                <a:spLocks/>
              </p:cNvSpPr>
              <p:nvPr/>
            </p:nvSpPr>
            <p:spPr bwMode="auto">
              <a:xfrm>
                <a:off x="2429" y="2010"/>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7" name="Freeform 333">
                <a:extLst>
                  <a:ext uri="{FF2B5EF4-FFF2-40B4-BE49-F238E27FC236}">
                    <a16:creationId xmlns:a16="http://schemas.microsoft.com/office/drawing/2014/main" id="{09190C33-2644-7EFA-8AA1-59AC8C28EBF7}"/>
                  </a:ext>
                </a:extLst>
              </p:cNvPr>
              <p:cNvSpPr>
                <a:spLocks/>
              </p:cNvSpPr>
              <p:nvPr/>
            </p:nvSpPr>
            <p:spPr bwMode="auto">
              <a:xfrm>
                <a:off x="3524" y="1438"/>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8" name="Freeform 334">
                <a:extLst>
                  <a:ext uri="{FF2B5EF4-FFF2-40B4-BE49-F238E27FC236}">
                    <a16:creationId xmlns:a16="http://schemas.microsoft.com/office/drawing/2014/main" id="{6A238316-2AFD-3996-656A-88CF6A5D3C80}"/>
                  </a:ext>
                </a:extLst>
              </p:cNvPr>
              <p:cNvSpPr>
                <a:spLocks/>
              </p:cNvSpPr>
              <p:nvPr/>
            </p:nvSpPr>
            <p:spPr bwMode="auto">
              <a:xfrm>
                <a:off x="3128" y="1848"/>
                <a:ext cx="34" cy="30"/>
              </a:xfrm>
              <a:custGeom>
                <a:avLst/>
                <a:gdLst>
                  <a:gd name="T0" fmla="*/ 19 w 34"/>
                  <a:gd name="T1" fmla="*/ 0 h 30"/>
                  <a:gd name="T2" fmla="*/ 34 w 34"/>
                  <a:gd name="T3" fmla="*/ 30 h 30"/>
                  <a:gd name="T4" fmla="*/ 0 w 34"/>
                  <a:gd name="T5" fmla="*/ 30 h 30"/>
                  <a:gd name="T6" fmla="*/ 19 w 34"/>
                  <a:gd name="T7" fmla="*/ 0 h 30"/>
                </a:gdLst>
                <a:ahLst/>
                <a:cxnLst>
                  <a:cxn ang="0">
                    <a:pos x="T0" y="T1"/>
                  </a:cxn>
                  <a:cxn ang="0">
                    <a:pos x="T2" y="T3"/>
                  </a:cxn>
                  <a:cxn ang="0">
                    <a:pos x="T4" y="T5"/>
                  </a:cxn>
                  <a:cxn ang="0">
                    <a:pos x="T6" y="T7"/>
                  </a:cxn>
                </a:cxnLst>
                <a:rect l="0" t="0" r="r" b="b"/>
                <a:pathLst>
                  <a:path w="34" h="30">
                    <a:moveTo>
                      <a:pt x="19" y="0"/>
                    </a:moveTo>
                    <a:lnTo>
                      <a:pt x="34" y="30"/>
                    </a:lnTo>
                    <a:lnTo>
                      <a:pt x="0" y="30"/>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89" name="Freeform 335">
                <a:extLst>
                  <a:ext uri="{FF2B5EF4-FFF2-40B4-BE49-F238E27FC236}">
                    <a16:creationId xmlns:a16="http://schemas.microsoft.com/office/drawing/2014/main" id="{0C899D3A-FF2D-6DC8-33EE-3DB89521DA92}"/>
                  </a:ext>
                </a:extLst>
              </p:cNvPr>
              <p:cNvSpPr>
                <a:spLocks/>
              </p:cNvSpPr>
              <p:nvPr/>
            </p:nvSpPr>
            <p:spPr bwMode="auto">
              <a:xfrm>
                <a:off x="3313" y="1633"/>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0" name="Freeform 336">
                <a:extLst>
                  <a:ext uri="{FF2B5EF4-FFF2-40B4-BE49-F238E27FC236}">
                    <a16:creationId xmlns:a16="http://schemas.microsoft.com/office/drawing/2014/main" id="{8556BE8C-C7AC-7E17-3D07-00062AC11675}"/>
                  </a:ext>
                </a:extLst>
              </p:cNvPr>
              <p:cNvSpPr>
                <a:spLocks/>
              </p:cNvSpPr>
              <p:nvPr/>
            </p:nvSpPr>
            <p:spPr bwMode="auto">
              <a:xfrm>
                <a:off x="3670" y="1276"/>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1" name="Freeform 337">
                <a:extLst>
                  <a:ext uri="{FF2B5EF4-FFF2-40B4-BE49-F238E27FC236}">
                    <a16:creationId xmlns:a16="http://schemas.microsoft.com/office/drawing/2014/main" id="{047BD85F-2841-D785-F5F2-55C32F1CFEFE}"/>
                  </a:ext>
                </a:extLst>
              </p:cNvPr>
              <p:cNvSpPr>
                <a:spLocks/>
              </p:cNvSpPr>
              <p:nvPr/>
            </p:nvSpPr>
            <p:spPr bwMode="auto">
              <a:xfrm>
                <a:off x="2693" y="1741"/>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2" name="Freeform 338">
                <a:extLst>
                  <a:ext uri="{FF2B5EF4-FFF2-40B4-BE49-F238E27FC236}">
                    <a16:creationId xmlns:a16="http://schemas.microsoft.com/office/drawing/2014/main" id="{FF0F128D-23FC-74F6-31C5-8E859C48F675}"/>
                  </a:ext>
                </a:extLst>
              </p:cNvPr>
              <p:cNvSpPr>
                <a:spLocks/>
              </p:cNvSpPr>
              <p:nvPr/>
            </p:nvSpPr>
            <p:spPr bwMode="auto">
              <a:xfrm>
                <a:off x="3700" y="1443"/>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3" name="Freeform 339">
                <a:extLst>
                  <a:ext uri="{FF2B5EF4-FFF2-40B4-BE49-F238E27FC236}">
                    <a16:creationId xmlns:a16="http://schemas.microsoft.com/office/drawing/2014/main" id="{9DBCCD9C-704D-0197-3EA0-5C2FA7C49480}"/>
                  </a:ext>
                </a:extLst>
              </p:cNvPr>
              <p:cNvSpPr>
                <a:spLocks/>
              </p:cNvSpPr>
              <p:nvPr/>
            </p:nvSpPr>
            <p:spPr bwMode="auto">
              <a:xfrm>
                <a:off x="2419" y="1809"/>
                <a:ext cx="34" cy="30"/>
              </a:xfrm>
              <a:custGeom>
                <a:avLst/>
                <a:gdLst>
                  <a:gd name="T0" fmla="*/ 19 w 34"/>
                  <a:gd name="T1" fmla="*/ 0 h 30"/>
                  <a:gd name="T2" fmla="*/ 34 w 34"/>
                  <a:gd name="T3" fmla="*/ 30 h 30"/>
                  <a:gd name="T4" fmla="*/ 0 w 34"/>
                  <a:gd name="T5" fmla="*/ 30 h 30"/>
                  <a:gd name="T6" fmla="*/ 19 w 34"/>
                  <a:gd name="T7" fmla="*/ 0 h 30"/>
                </a:gdLst>
                <a:ahLst/>
                <a:cxnLst>
                  <a:cxn ang="0">
                    <a:pos x="T0" y="T1"/>
                  </a:cxn>
                  <a:cxn ang="0">
                    <a:pos x="T2" y="T3"/>
                  </a:cxn>
                  <a:cxn ang="0">
                    <a:pos x="T4" y="T5"/>
                  </a:cxn>
                  <a:cxn ang="0">
                    <a:pos x="T6" y="T7"/>
                  </a:cxn>
                </a:cxnLst>
                <a:rect l="0" t="0" r="r" b="b"/>
                <a:pathLst>
                  <a:path w="34" h="30">
                    <a:moveTo>
                      <a:pt x="19" y="0"/>
                    </a:moveTo>
                    <a:lnTo>
                      <a:pt x="34" y="30"/>
                    </a:lnTo>
                    <a:lnTo>
                      <a:pt x="0" y="30"/>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4" name="Freeform 340">
                <a:extLst>
                  <a:ext uri="{FF2B5EF4-FFF2-40B4-BE49-F238E27FC236}">
                    <a16:creationId xmlns:a16="http://schemas.microsoft.com/office/drawing/2014/main" id="{3BDE566C-261B-EBA6-898F-B3E2077E22C0}"/>
                  </a:ext>
                </a:extLst>
              </p:cNvPr>
              <p:cNvSpPr>
                <a:spLocks/>
              </p:cNvSpPr>
              <p:nvPr/>
            </p:nvSpPr>
            <p:spPr bwMode="auto">
              <a:xfrm>
                <a:off x="3093" y="1526"/>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5" name="Freeform 341">
                <a:extLst>
                  <a:ext uri="{FF2B5EF4-FFF2-40B4-BE49-F238E27FC236}">
                    <a16:creationId xmlns:a16="http://schemas.microsoft.com/office/drawing/2014/main" id="{A164547B-FE71-B575-9ECE-372DE2A1E96E}"/>
                  </a:ext>
                </a:extLst>
              </p:cNvPr>
              <p:cNvSpPr>
                <a:spLocks/>
              </p:cNvSpPr>
              <p:nvPr/>
            </p:nvSpPr>
            <p:spPr bwMode="auto">
              <a:xfrm>
                <a:off x="3108" y="1467"/>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6" name="Freeform 342">
                <a:extLst>
                  <a:ext uri="{FF2B5EF4-FFF2-40B4-BE49-F238E27FC236}">
                    <a16:creationId xmlns:a16="http://schemas.microsoft.com/office/drawing/2014/main" id="{FDECEDBC-FAAF-30F1-9EC0-DA73674B7790}"/>
                  </a:ext>
                </a:extLst>
              </p:cNvPr>
              <p:cNvSpPr>
                <a:spLocks/>
              </p:cNvSpPr>
              <p:nvPr/>
            </p:nvSpPr>
            <p:spPr bwMode="auto">
              <a:xfrm>
                <a:off x="3441" y="1487"/>
                <a:ext cx="34" cy="34"/>
              </a:xfrm>
              <a:custGeom>
                <a:avLst/>
                <a:gdLst>
                  <a:gd name="T0" fmla="*/ 19 w 34"/>
                  <a:gd name="T1" fmla="*/ 0 h 34"/>
                  <a:gd name="T2" fmla="*/ 34 w 34"/>
                  <a:gd name="T3" fmla="*/ 34 h 34"/>
                  <a:gd name="T4" fmla="*/ 0 w 34"/>
                  <a:gd name="T5" fmla="*/ 34 h 34"/>
                  <a:gd name="T6" fmla="*/ 19 w 34"/>
                  <a:gd name="T7" fmla="*/ 0 h 34"/>
                </a:gdLst>
                <a:ahLst/>
                <a:cxnLst>
                  <a:cxn ang="0">
                    <a:pos x="T0" y="T1"/>
                  </a:cxn>
                  <a:cxn ang="0">
                    <a:pos x="T2" y="T3"/>
                  </a:cxn>
                  <a:cxn ang="0">
                    <a:pos x="T4" y="T5"/>
                  </a:cxn>
                  <a:cxn ang="0">
                    <a:pos x="T6" y="T7"/>
                  </a:cxn>
                </a:cxnLst>
                <a:rect l="0" t="0" r="r" b="b"/>
                <a:pathLst>
                  <a:path w="34" h="34">
                    <a:moveTo>
                      <a:pt x="19" y="0"/>
                    </a:moveTo>
                    <a:lnTo>
                      <a:pt x="34" y="34"/>
                    </a:lnTo>
                    <a:lnTo>
                      <a:pt x="0" y="34"/>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7" name="Rectangle 343">
                <a:extLst>
                  <a:ext uri="{FF2B5EF4-FFF2-40B4-BE49-F238E27FC236}">
                    <a16:creationId xmlns:a16="http://schemas.microsoft.com/office/drawing/2014/main" id="{15529037-3BE0-27F1-3550-907BA4DE539B}"/>
                  </a:ext>
                </a:extLst>
              </p:cNvPr>
              <p:cNvSpPr>
                <a:spLocks noChangeArrowheads="1"/>
              </p:cNvSpPr>
              <p:nvPr/>
            </p:nvSpPr>
            <p:spPr bwMode="auto">
              <a:xfrm>
                <a:off x="1969" y="1296"/>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8" name="Rectangle 344">
                <a:extLst>
                  <a:ext uri="{FF2B5EF4-FFF2-40B4-BE49-F238E27FC236}">
                    <a16:creationId xmlns:a16="http://schemas.microsoft.com/office/drawing/2014/main" id="{272094E8-B37E-C86D-5109-72CC91F8278F}"/>
                  </a:ext>
                </a:extLst>
              </p:cNvPr>
              <p:cNvSpPr>
                <a:spLocks noChangeArrowheads="1"/>
              </p:cNvSpPr>
              <p:nvPr/>
            </p:nvSpPr>
            <p:spPr bwMode="auto">
              <a:xfrm>
                <a:off x="2512" y="1203"/>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699" name="Rectangle 345">
                <a:extLst>
                  <a:ext uri="{FF2B5EF4-FFF2-40B4-BE49-F238E27FC236}">
                    <a16:creationId xmlns:a16="http://schemas.microsoft.com/office/drawing/2014/main" id="{BF3F34A5-F11D-0621-0961-727B7CF58EF8}"/>
                  </a:ext>
                </a:extLst>
              </p:cNvPr>
              <p:cNvSpPr>
                <a:spLocks noChangeArrowheads="1"/>
              </p:cNvSpPr>
              <p:nvPr/>
            </p:nvSpPr>
            <p:spPr bwMode="auto">
              <a:xfrm>
                <a:off x="2096" y="1110"/>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0" name="Rectangle 346">
                <a:extLst>
                  <a:ext uri="{FF2B5EF4-FFF2-40B4-BE49-F238E27FC236}">
                    <a16:creationId xmlns:a16="http://schemas.microsoft.com/office/drawing/2014/main" id="{1823B297-F75A-A5E1-B96B-30529FB088ED}"/>
                  </a:ext>
                </a:extLst>
              </p:cNvPr>
              <p:cNvSpPr>
                <a:spLocks noChangeArrowheads="1"/>
              </p:cNvSpPr>
              <p:nvPr/>
            </p:nvSpPr>
            <p:spPr bwMode="auto">
              <a:xfrm>
                <a:off x="1886" y="1218"/>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1" name="Rectangle 347">
                <a:extLst>
                  <a:ext uri="{FF2B5EF4-FFF2-40B4-BE49-F238E27FC236}">
                    <a16:creationId xmlns:a16="http://schemas.microsoft.com/office/drawing/2014/main" id="{408EC909-2D85-5ACA-342D-CC060146E78D}"/>
                  </a:ext>
                </a:extLst>
              </p:cNvPr>
              <p:cNvSpPr>
                <a:spLocks noChangeArrowheads="1"/>
              </p:cNvSpPr>
              <p:nvPr/>
            </p:nvSpPr>
            <p:spPr bwMode="auto">
              <a:xfrm>
                <a:off x="1676" y="1516"/>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2" name="Rectangle 348">
                <a:extLst>
                  <a:ext uri="{FF2B5EF4-FFF2-40B4-BE49-F238E27FC236}">
                    <a16:creationId xmlns:a16="http://schemas.microsoft.com/office/drawing/2014/main" id="{E7EE6DE8-5420-1012-9459-EDE3CC6BCAA0}"/>
                  </a:ext>
                </a:extLst>
              </p:cNvPr>
              <p:cNvSpPr>
                <a:spLocks noChangeArrowheads="1"/>
              </p:cNvSpPr>
              <p:nvPr/>
            </p:nvSpPr>
            <p:spPr bwMode="auto">
              <a:xfrm>
                <a:off x="1964" y="1242"/>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3" name="Rectangle 349">
                <a:extLst>
                  <a:ext uri="{FF2B5EF4-FFF2-40B4-BE49-F238E27FC236}">
                    <a16:creationId xmlns:a16="http://schemas.microsoft.com/office/drawing/2014/main" id="{BC6D6930-DAD9-EB20-ADCD-148CC2735FE8}"/>
                  </a:ext>
                </a:extLst>
              </p:cNvPr>
              <p:cNvSpPr>
                <a:spLocks noChangeArrowheads="1"/>
              </p:cNvSpPr>
              <p:nvPr/>
            </p:nvSpPr>
            <p:spPr bwMode="auto">
              <a:xfrm>
                <a:off x="2375" y="1130"/>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4" name="Rectangle 350">
                <a:extLst>
                  <a:ext uri="{FF2B5EF4-FFF2-40B4-BE49-F238E27FC236}">
                    <a16:creationId xmlns:a16="http://schemas.microsoft.com/office/drawing/2014/main" id="{7C0E0AEA-6A5E-AEF5-90D1-530F9E3DC376}"/>
                  </a:ext>
                </a:extLst>
              </p:cNvPr>
              <p:cNvSpPr>
                <a:spLocks noChangeArrowheads="1"/>
              </p:cNvSpPr>
              <p:nvPr/>
            </p:nvSpPr>
            <p:spPr bwMode="auto">
              <a:xfrm>
                <a:off x="2184" y="1017"/>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5" name="Rectangle 351">
                <a:extLst>
                  <a:ext uri="{FF2B5EF4-FFF2-40B4-BE49-F238E27FC236}">
                    <a16:creationId xmlns:a16="http://schemas.microsoft.com/office/drawing/2014/main" id="{24C5EC81-5F9D-02A9-9E81-572204BA5576}"/>
                  </a:ext>
                </a:extLst>
              </p:cNvPr>
              <p:cNvSpPr>
                <a:spLocks noChangeArrowheads="1"/>
              </p:cNvSpPr>
              <p:nvPr/>
            </p:nvSpPr>
            <p:spPr bwMode="auto">
              <a:xfrm>
                <a:off x="2023" y="1389"/>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6" name="Rectangle 352">
                <a:extLst>
                  <a:ext uri="{FF2B5EF4-FFF2-40B4-BE49-F238E27FC236}">
                    <a16:creationId xmlns:a16="http://schemas.microsoft.com/office/drawing/2014/main" id="{4020A385-1389-354E-81EB-35C4D1E6C9D5}"/>
                  </a:ext>
                </a:extLst>
              </p:cNvPr>
              <p:cNvSpPr>
                <a:spLocks noChangeArrowheads="1"/>
              </p:cNvSpPr>
              <p:nvPr/>
            </p:nvSpPr>
            <p:spPr bwMode="auto">
              <a:xfrm>
                <a:off x="2052" y="1178"/>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7" name="Rectangle 353">
                <a:extLst>
                  <a:ext uri="{FF2B5EF4-FFF2-40B4-BE49-F238E27FC236}">
                    <a16:creationId xmlns:a16="http://schemas.microsoft.com/office/drawing/2014/main" id="{595D6D5E-2720-1E3B-48B2-AD329FD3F102}"/>
                  </a:ext>
                </a:extLst>
              </p:cNvPr>
              <p:cNvSpPr>
                <a:spLocks noChangeArrowheads="1"/>
              </p:cNvSpPr>
              <p:nvPr/>
            </p:nvSpPr>
            <p:spPr bwMode="auto">
              <a:xfrm>
                <a:off x="2023" y="1237"/>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8" name="Rectangle 354">
                <a:extLst>
                  <a:ext uri="{FF2B5EF4-FFF2-40B4-BE49-F238E27FC236}">
                    <a16:creationId xmlns:a16="http://schemas.microsoft.com/office/drawing/2014/main" id="{26541B7C-2F25-C8E5-EBD8-FA0DDAE39A77}"/>
                  </a:ext>
                </a:extLst>
              </p:cNvPr>
              <p:cNvSpPr>
                <a:spLocks noChangeArrowheads="1"/>
              </p:cNvSpPr>
              <p:nvPr/>
            </p:nvSpPr>
            <p:spPr bwMode="auto">
              <a:xfrm>
                <a:off x="2199" y="1369"/>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09" name="Rectangle 355">
                <a:extLst>
                  <a:ext uri="{FF2B5EF4-FFF2-40B4-BE49-F238E27FC236}">
                    <a16:creationId xmlns:a16="http://schemas.microsoft.com/office/drawing/2014/main" id="{47DC5EBF-C377-1D06-4FE8-DCFCC0A1BD51}"/>
                  </a:ext>
                </a:extLst>
              </p:cNvPr>
              <p:cNvSpPr>
                <a:spLocks noChangeArrowheads="1"/>
              </p:cNvSpPr>
              <p:nvPr/>
            </p:nvSpPr>
            <p:spPr bwMode="auto">
              <a:xfrm>
                <a:off x="1881" y="1359"/>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0" name="Rectangle 356">
                <a:extLst>
                  <a:ext uri="{FF2B5EF4-FFF2-40B4-BE49-F238E27FC236}">
                    <a16:creationId xmlns:a16="http://schemas.microsoft.com/office/drawing/2014/main" id="{EA8EE78A-63ED-D5AD-9C0D-5774027543F3}"/>
                  </a:ext>
                </a:extLst>
              </p:cNvPr>
              <p:cNvSpPr>
                <a:spLocks noChangeArrowheads="1"/>
              </p:cNvSpPr>
              <p:nvPr/>
            </p:nvSpPr>
            <p:spPr bwMode="auto">
              <a:xfrm>
                <a:off x="1955" y="1369"/>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1" name="Rectangle 357">
                <a:extLst>
                  <a:ext uri="{FF2B5EF4-FFF2-40B4-BE49-F238E27FC236}">
                    <a16:creationId xmlns:a16="http://schemas.microsoft.com/office/drawing/2014/main" id="{E73221D3-9222-6283-0A07-5CA3643552AA}"/>
                  </a:ext>
                </a:extLst>
              </p:cNvPr>
              <p:cNvSpPr>
                <a:spLocks noChangeArrowheads="1"/>
              </p:cNvSpPr>
              <p:nvPr/>
            </p:nvSpPr>
            <p:spPr bwMode="auto">
              <a:xfrm>
                <a:off x="1397" y="2020"/>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2" name="Rectangle 358">
                <a:extLst>
                  <a:ext uri="{FF2B5EF4-FFF2-40B4-BE49-F238E27FC236}">
                    <a16:creationId xmlns:a16="http://schemas.microsoft.com/office/drawing/2014/main" id="{7159FEE3-2F91-5D72-E2CC-E4DEFA448E97}"/>
                  </a:ext>
                </a:extLst>
              </p:cNvPr>
              <p:cNvSpPr>
                <a:spLocks noChangeArrowheads="1"/>
              </p:cNvSpPr>
              <p:nvPr/>
            </p:nvSpPr>
            <p:spPr bwMode="auto">
              <a:xfrm>
                <a:off x="1837" y="1413"/>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3" name="Rectangle 359">
                <a:extLst>
                  <a:ext uri="{FF2B5EF4-FFF2-40B4-BE49-F238E27FC236}">
                    <a16:creationId xmlns:a16="http://schemas.microsoft.com/office/drawing/2014/main" id="{E1EA6176-8EC0-2D59-6A05-4F35B9392759}"/>
                  </a:ext>
                </a:extLst>
              </p:cNvPr>
              <p:cNvSpPr>
                <a:spLocks noChangeArrowheads="1"/>
              </p:cNvSpPr>
              <p:nvPr/>
            </p:nvSpPr>
            <p:spPr bwMode="auto">
              <a:xfrm>
                <a:off x="1739" y="1399"/>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4" name="Rectangle 360">
                <a:extLst>
                  <a:ext uri="{FF2B5EF4-FFF2-40B4-BE49-F238E27FC236}">
                    <a16:creationId xmlns:a16="http://schemas.microsoft.com/office/drawing/2014/main" id="{93AF552B-B5F0-FF46-9937-D356E2008EC6}"/>
                  </a:ext>
                </a:extLst>
              </p:cNvPr>
              <p:cNvSpPr>
                <a:spLocks noChangeArrowheads="1"/>
              </p:cNvSpPr>
              <p:nvPr/>
            </p:nvSpPr>
            <p:spPr bwMode="auto">
              <a:xfrm>
                <a:off x="1935" y="1369"/>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5" name="Rectangle 361">
                <a:extLst>
                  <a:ext uri="{FF2B5EF4-FFF2-40B4-BE49-F238E27FC236}">
                    <a16:creationId xmlns:a16="http://schemas.microsoft.com/office/drawing/2014/main" id="{EB0E84D4-1045-C16C-3CB3-942E93B76E40}"/>
                  </a:ext>
                </a:extLst>
              </p:cNvPr>
              <p:cNvSpPr>
                <a:spLocks noChangeArrowheads="1"/>
              </p:cNvSpPr>
              <p:nvPr/>
            </p:nvSpPr>
            <p:spPr bwMode="auto">
              <a:xfrm>
                <a:off x="2263" y="1242"/>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6" name="Rectangle 362">
                <a:extLst>
                  <a:ext uri="{FF2B5EF4-FFF2-40B4-BE49-F238E27FC236}">
                    <a16:creationId xmlns:a16="http://schemas.microsoft.com/office/drawing/2014/main" id="{B18DD5A5-1C16-BEF7-9D9C-5B3841D40190}"/>
                  </a:ext>
                </a:extLst>
              </p:cNvPr>
              <p:cNvSpPr>
                <a:spLocks noChangeArrowheads="1"/>
              </p:cNvSpPr>
              <p:nvPr/>
            </p:nvSpPr>
            <p:spPr bwMode="auto">
              <a:xfrm>
                <a:off x="1974" y="1271"/>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7" name="Rectangle 363">
                <a:extLst>
                  <a:ext uri="{FF2B5EF4-FFF2-40B4-BE49-F238E27FC236}">
                    <a16:creationId xmlns:a16="http://schemas.microsoft.com/office/drawing/2014/main" id="{A364DBE1-8605-C3DD-5FA7-880684F1DAE0}"/>
                  </a:ext>
                </a:extLst>
              </p:cNvPr>
              <p:cNvSpPr>
                <a:spLocks noChangeArrowheads="1"/>
              </p:cNvSpPr>
              <p:nvPr/>
            </p:nvSpPr>
            <p:spPr bwMode="auto">
              <a:xfrm>
                <a:off x="1891" y="1213"/>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8" name="Rectangle 364">
                <a:extLst>
                  <a:ext uri="{FF2B5EF4-FFF2-40B4-BE49-F238E27FC236}">
                    <a16:creationId xmlns:a16="http://schemas.microsoft.com/office/drawing/2014/main" id="{02928224-CCF8-4367-19F7-E66923F2E3CE}"/>
                  </a:ext>
                </a:extLst>
              </p:cNvPr>
              <p:cNvSpPr>
                <a:spLocks noChangeArrowheads="1"/>
              </p:cNvSpPr>
              <p:nvPr/>
            </p:nvSpPr>
            <p:spPr bwMode="auto">
              <a:xfrm>
                <a:off x="1842" y="1413"/>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19" name="Rectangle 365">
                <a:extLst>
                  <a:ext uri="{FF2B5EF4-FFF2-40B4-BE49-F238E27FC236}">
                    <a16:creationId xmlns:a16="http://schemas.microsoft.com/office/drawing/2014/main" id="{3560DE2A-DF9D-32E4-A76E-E4265632D238}"/>
                  </a:ext>
                </a:extLst>
              </p:cNvPr>
              <p:cNvSpPr>
                <a:spLocks noChangeArrowheads="1"/>
              </p:cNvSpPr>
              <p:nvPr/>
            </p:nvSpPr>
            <p:spPr bwMode="auto">
              <a:xfrm>
                <a:off x="2135" y="1110"/>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0" name="Rectangle 366">
                <a:extLst>
                  <a:ext uri="{FF2B5EF4-FFF2-40B4-BE49-F238E27FC236}">
                    <a16:creationId xmlns:a16="http://schemas.microsoft.com/office/drawing/2014/main" id="{A48C0040-9804-CFD8-E0BF-A3F99EF78D0C}"/>
                  </a:ext>
                </a:extLst>
              </p:cNvPr>
              <p:cNvSpPr>
                <a:spLocks noChangeArrowheads="1"/>
              </p:cNvSpPr>
              <p:nvPr/>
            </p:nvSpPr>
            <p:spPr bwMode="auto">
              <a:xfrm>
                <a:off x="2140" y="1169"/>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1" name="Rectangle 367">
                <a:extLst>
                  <a:ext uri="{FF2B5EF4-FFF2-40B4-BE49-F238E27FC236}">
                    <a16:creationId xmlns:a16="http://schemas.microsoft.com/office/drawing/2014/main" id="{5019C6D4-BD2B-2A5E-9A84-E93AF740FAF6}"/>
                  </a:ext>
                </a:extLst>
              </p:cNvPr>
              <p:cNvSpPr>
                <a:spLocks noChangeArrowheads="1"/>
              </p:cNvSpPr>
              <p:nvPr/>
            </p:nvSpPr>
            <p:spPr bwMode="auto">
              <a:xfrm>
                <a:off x="2072" y="1183"/>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2" name="Rectangle 368">
                <a:extLst>
                  <a:ext uri="{FF2B5EF4-FFF2-40B4-BE49-F238E27FC236}">
                    <a16:creationId xmlns:a16="http://schemas.microsoft.com/office/drawing/2014/main" id="{7DC84DC0-1C1F-93F3-31B6-FE351ADFA81F}"/>
                  </a:ext>
                </a:extLst>
              </p:cNvPr>
              <p:cNvSpPr>
                <a:spLocks noChangeArrowheads="1"/>
              </p:cNvSpPr>
              <p:nvPr/>
            </p:nvSpPr>
            <p:spPr bwMode="auto">
              <a:xfrm>
                <a:off x="2150" y="1218"/>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3" name="Rectangle 369">
                <a:extLst>
                  <a:ext uri="{FF2B5EF4-FFF2-40B4-BE49-F238E27FC236}">
                    <a16:creationId xmlns:a16="http://schemas.microsoft.com/office/drawing/2014/main" id="{20C95181-9FAE-6D6A-4172-77D6637663E3}"/>
                  </a:ext>
                </a:extLst>
              </p:cNvPr>
              <p:cNvSpPr>
                <a:spLocks noChangeArrowheads="1"/>
              </p:cNvSpPr>
              <p:nvPr/>
            </p:nvSpPr>
            <p:spPr bwMode="auto">
              <a:xfrm>
                <a:off x="2106" y="1487"/>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4" name="Rectangle 370">
                <a:extLst>
                  <a:ext uri="{FF2B5EF4-FFF2-40B4-BE49-F238E27FC236}">
                    <a16:creationId xmlns:a16="http://schemas.microsoft.com/office/drawing/2014/main" id="{014816B0-4CBB-82B8-46CF-96A4F6B0354C}"/>
                  </a:ext>
                </a:extLst>
              </p:cNvPr>
              <p:cNvSpPr>
                <a:spLocks noChangeArrowheads="1"/>
              </p:cNvSpPr>
              <p:nvPr/>
            </p:nvSpPr>
            <p:spPr bwMode="auto">
              <a:xfrm>
                <a:off x="1651" y="1491"/>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5" name="Rectangle 371">
                <a:extLst>
                  <a:ext uri="{FF2B5EF4-FFF2-40B4-BE49-F238E27FC236}">
                    <a16:creationId xmlns:a16="http://schemas.microsoft.com/office/drawing/2014/main" id="{FE0189FE-7034-A143-2F39-568052258EFE}"/>
                  </a:ext>
                </a:extLst>
              </p:cNvPr>
              <p:cNvSpPr>
                <a:spLocks noChangeArrowheads="1"/>
              </p:cNvSpPr>
              <p:nvPr/>
            </p:nvSpPr>
            <p:spPr bwMode="auto">
              <a:xfrm>
                <a:off x="1920" y="1364"/>
                <a:ext cx="25"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6" name="Rectangle 372">
                <a:extLst>
                  <a:ext uri="{FF2B5EF4-FFF2-40B4-BE49-F238E27FC236}">
                    <a16:creationId xmlns:a16="http://schemas.microsoft.com/office/drawing/2014/main" id="{4B8C9A3F-C103-AC91-26EC-252815B978F8}"/>
                  </a:ext>
                </a:extLst>
              </p:cNvPr>
              <p:cNvSpPr>
                <a:spLocks noChangeArrowheads="1"/>
              </p:cNvSpPr>
              <p:nvPr/>
            </p:nvSpPr>
            <p:spPr bwMode="auto">
              <a:xfrm>
                <a:off x="1999" y="1379"/>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7" name="Rectangle 373">
                <a:extLst>
                  <a:ext uri="{FF2B5EF4-FFF2-40B4-BE49-F238E27FC236}">
                    <a16:creationId xmlns:a16="http://schemas.microsoft.com/office/drawing/2014/main" id="{3F8846FF-3B7C-2EF5-28E5-29D41BB4560D}"/>
                  </a:ext>
                </a:extLst>
              </p:cNvPr>
              <p:cNvSpPr>
                <a:spLocks noChangeArrowheads="1"/>
              </p:cNvSpPr>
              <p:nvPr/>
            </p:nvSpPr>
            <p:spPr bwMode="auto">
              <a:xfrm>
                <a:off x="2194" y="1193"/>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8" name="Rectangle 374">
                <a:extLst>
                  <a:ext uri="{FF2B5EF4-FFF2-40B4-BE49-F238E27FC236}">
                    <a16:creationId xmlns:a16="http://schemas.microsoft.com/office/drawing/2014/main" id="{A53DF61B-0CE8-02D3-31E5-49702F6A4585}"/>
                  </a:ext>
                </a:extLst>
              </p:cNvPr>
              <p:cNvSpPr>
                <a:spLocks noChangeArrowheads="1"/>
              </p:cNvSpPr>
              <p:nvPr/>
            </p:nvSpPr>
            <p:spPr bwMode="auto">
              <a:xfrm>
                <a:off x="1549" y="1643"/>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29" name="Rectangle 375">
                <a:extLst>
                  <a:ext uri="{FF2B5EF4-FFF2-40B4-BE49-F238E27FC236}">
                    <a16:creationId xmlns:a16="http://schemas.microsoft.com/office/drawing/2014/main" id="{8EFCE33A-65D9-8D6B-5EC8-55D20B56170B}"/>
                  </a:ext>
                </a:extLst>
              </p:cNvPr>
              <p:cNvSpPr>
                <a:spLocks noChangeArrowheads="1"/>
              </p:cNvSpPr>
              <p:nvPr/>
            </p:nvSpPr>
            <p:spPr bwMode="auto">
              <a:xfrm>
                <a:off x="2082" y="1296"/>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0" name="Rectangle 376">
                <a:extLst>
                  <a:ext uri="{FF2B5EF4-FFF2-40B4-BE49-F238E27FC236}">
                    <a16:creationId xmlns:a16="http://schemas.microsoft.com/office/drawing/2014/main" id="{FE3C4E60-BCD1-A7FB-9416-E24FBB376E87}"/>
                  </a:ext>
                </a:extLst>
              </p:cNvPr>
              <p:cNvSpPr>
                <a:spLocks noChangeArrowheads="1"/>
              </p:cNvSpPr>
              <p:nvPr/>
            </p:nvSpPr>
            <p:spPr bwMode="auto">
              <a:xfrm>
                <a:off x="1994" y="1399"/>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1" name="Rectangle 377">
                <a:extLst>
                  <a:ext uri="{FF2B5EF4-FFF2-40B4-BE49-F238E27FC236}">
                    <a16:creationId xmlns:a16="http://schemas.microsoft.com/office/drawing/2014/main" id="{213B4D4D-6F04-1100-F23D-5EC05ABC313F}"/>
                  </a:ext>
                </a:extLst>
              </p:cNvPr>
              <p:cNvSpPr>
                <a:spLocks noChangeArrowheads="1"/>
              </p:cNvSpPr>
              <p:nvPr/>
            </p:nvSpPr>
            <p:spPr bwMode="auto">
              <a:xfrm>
                <a:off x="1896" y="1266"/>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2" name="Rectangle 378">
                <a:extLst>
                  <a:ext uri="{FF2B5EF4-FFF2-40B4-BE49-F238E27FC236}">
                    <a16:creationId xmlns:a16="http://schemas.microsoft.com/office/drawing/2014/main" id="{E5E87C86-F084-67CE-30DA-E5428A9F6AE5}"/>
                  </a:ext>
                </a:extLst>
              </p:cNvPr>
              <p:cNvSpPr>
                <a:spLocks noChangeArrowheads="1"/>
              </p:cNvSpPr>
              <p:nvPr/>
            </p:nvSpPr>
            <p:spPr bwMode="auto">
              <a:xfrm>
                <a:off x="2062" y="1320"/>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3" name="Rectangle 379">
                <a:extLst>
                  <a:ext uri="{FF2B5EF4-FFF2-40B4-BE49-F238E27FC236}">
                    <a16:creationId xmlns:a16="http://schemas.microsoft.com/office/drawing/2014/main" id="{956F1FF0-83BE-4E1C-5C92-FC51EE3660AF}"/>
                  </a:ext>
                </a:extLst>
              </p:cNvPr>
              <p:cNvSpPr>
                <a:spLocks noChangeArrowheads="1"/>
              </p:cNvSpPr>
              <p:nvPr/>
            </p:nvSpPr>
            <p:spPr bwMode="auto">
              <a:xfrm>
                <a:off x="2043" y="1325"/>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4" name="Rectangle 380">
                <a:extLst>
                  <a:ext uri="{FF2B5EF4-FFF2-40B4-BE49-F238E27FC236}">
                    <a16:creationId xmlns:a16="http://schemas.microsoft.com/office/drawing/2014/main" id="{C552A8B9-CAC9-FB22-3D0F-1A843933738F}"/>
                  </a:ext>
                </a:extLst>
              </p:cNvPr>
              <p:cNvSpPr>
                <a:spLocks noChangeArrowheads="1"/>
              </p:cNvSpPr>
              <p:nvPr/>
            </p:nvSpPr>
            <p:spPr bwMode="auto">
              <a:xfrm>
                <a:off x="2223" y="1203"/>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5" name="Rectangle 381">
                <a:extLst>
                  <a:ext uri="{FF2B5EF4-FFF2-40B4-BE49-F238E27FC236}">
                    <a16:creationId xmlns:a16="http://schemas.microsoft.com/office/drawing/2014/main" id="{773D8C8A-8F94-7791-9F75-5B94D73ABC1D}"/>
                  </a:ext>
                </a:extLst>
              </p:cNvPr>
              <p:cNvSpPr>
                <a:spLocks noChangeArrowheads="1"/>
              </p:cNvSpPr>
              <p:nvPr/>
            </p:nvSpPr>
            <p:spPr bwMode="auto">
              <a:xfrm>
                <a:off x="1392" y="1941"/>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6" name="Rectangle 382">
                <a:extLst>
                  <a:ext uri="{FF2B5EF4-FFF2-40B4-BE49-F238E27FC236}">
                    <a16:creationId xmlns:a16="http://schemas.microsoft.com/office/drawing/2014/main" id="{1B0405B3-174B-EA8C-5C4B-0AA954863B89}"/>
                  </a:ext>
                </a:extLst>
              </p:cNvPr>
              <p:cNvSpPr>
                <a:spLocks noChangeArrowheads="1"/>
              </p:cNvSpPr>
              <p:nvPr/>
            </p:nvSpPr>
            <p:spPr bwMode="auto">
              <a:xfrm>
                <a:off x="2214" y="1100"/>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7" name="Rectangle 383">
                <a:extLst>
                  <a:ext uri="{FF2B5EF4-FFF2-40B4-BE49-F238E27FC236}">
                    <a16:creationId xmlns:a16="http://schemas.microsoft.com/office/drawing/2014/main" id="{E5F362BE-E9D9-CE9D-BCF3-39AD691A647C}"/>
                  </a:ext>
                </a:extLst>
              </p:cNvPr>
              <p:cNvSpPr>
                <a:spLocks noChangeArrowheads="1"/>
              </p:cNvSpPr>
              <p:nvPr/>
            </p:nvSpPr>
            <p:spPr bwMode="auto">
              <a:xfrm>
                <a:off x="2077" y="1154"/>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8" name="Rectangle 384">
                <a:extLst>
                  <a:ext uri="{FF2B5EF4-FFF2-40B4-BE49-F238E27FC236}">
                    <a16:creationId xmlns:a16="http://schemas.microsoft.com/office/drawing/2014/main" id="{FFF5C044-1286-628C-C184-DE37EDFAF187}"/>
                  </a:ext>
                </a:extLst>
              </p:cNvPr>
              <p:cNvSpPr>
                <a:spLocks noChangeArrowheads="1"/>
              </p:cNvSpPr>
              <p:nvPr/>
            </p:nvSpPr>
            <p:spPr bwMode="auto">
              <a:xfrm>
                <a:off x="2556" y="812"/>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39" name="Rectangle 385">
                <a:extLst>
                  <a:ext uri="{FF2B5EF4-FFF2-40B4-BE49-F238E27FC236}">
                    <a16:creationId xmlns:a16="http://schemas.microsoft.com/office/drawing/2014/main" id="{63EF949F-8CDD-6CCA-DA76-5A273ED53E8A}"/>
                  </a:ext>
                </a:extLst>
              </p:cNvPr>
              <p:cNvSpPr>
                <a:spLocks noChangeArrowheads="1"/>
              </p:cNvSpPr>
              <p:nvPr/>
            </p:nvSpPr>
            <p:spPr bwMode="auto">
              <a:xfrm>
                <a:off x="2292" y="1090"/>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0" name="Rectangle 386">
                <a:extLst>
                  <a:ext uri="{FF2B5EF4-FFF2-40B4-BE49-F238E27FC236}">
                    <a16:creationId xmlns:a16="http://schemas.microsoft.com/office/drawing/2014/main" id="{42A1A55F-B7F6-6EEF-5B49-EA5171869D5A}"/>
                  </a:ext>
                </a:extLst>
              </p:cNvPr>
              <p:cNvSpPr>
                <a:spLocks noChangeArrowheads="1"/>
              </p:cNvSpPr>
              <p:nvPr/>
            </p:nvSpPr>
            <p:spPr bwMode="auto">
              <a:xfrm>
                <a:off x="1774" y="1477"/>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1" name="Rectangle 387">
                <a:extLst>
                  <a:ext uri="{FF2B5EF4-FFF2-40B4-BE49-F238E27FC236}">
                    <a16:creationId xmlns:a16="http://schemas.microsoft.com/office/drawing/2014/main" id="{DFC921E0-91EC-792D-7224-C152D7870D59}"/>
                  </a:ext>
                </a:extLst>
              </p:cNvPr>
              <p:cNvSpPr>
                <a:spLocks noChangeArrowheads="1"/>
              </p:cNvSpPr>
              <p:nvPr/>
            </p:nvSpPr>
            <p:spPr bwMode="auto">
              <a:xfrm>
                <a:off x="1681" y="1555"/>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2" name="Rectangle 388">
                <a:extLst>
                  <a:ext uri="{FF2B5EF4-FFF2-40B4-BE49-F238E27FC236}">
                    <a16:creationId xmlns:a16="http://schemas.microsoft.com/office/drawing/2014/main" id="{A1336716-3420-3E7C-4C0C-2AF6E339DCB5}"/>
                  </a:ext>
                </a:extLst>
              </p:cNvPr>
              <p:cNvSpPr>
                <a:spLocks noChangeArrowheads="1"/>
              </p:cNvSpPr>
              <p:nvPr/>
            </p:nvSpPr>
            <p:spPr bwMode="auto">
              <a:xfrm>
                <a:off x="2165" y="1252"/>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3" name="Rectangle 389">
                <a:extLst>
                  <a:ext uri="{FF2B5EF4-FFF2-40B4-BE49-F238E27FC236}">
                    <a16:creationId xmlns:a16="http://schemas.microsoft.com/office/drawing/2014/main" id="{5B3013D8-7AC9-A1A4-70CA-7CCF709E6C88}"/>
                  </a:ext>
                </a:extLst>
              </p:cNvPr>
              <p:cNvSpPr>
                <a:spLocks noChangeArrowheads="1"/>
              </p:cNvSpPr>
              <p:nvPr/>
            </p:nvSpPr>
            <p:spPr bwMode="auto">
              <a:xfrm>
                <a:off x="2311" y="1399"/>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4" name="Rectangle 390">
                <a:extLst>
                  <a:ext uri="{FF2B5EF4-FFF2-40B4-BE49-F238E27FC236}">
                    <a16:creationId xmlns:a16="http://schemas.microsoft.com/office/drawing/2014/main" id="{82B237FA-4517-59DB-A3A4-7F418A9A4432}"/>
                  </a:ext>
                </a:extLst>
              </p:cNvPr>
              <p:cNvSpPr>
                <a:spLocks noChangeArrowheads="1"/>
              </p:cNvSpPr>
              <p:nvPr/>
            </p:nvSpPr>
            <p:spPr bwMode="auto">
              <a:xfrm>
                <a:off x="1901" y="1491"/>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5" name="Rectangle 391">
                <a:extLst>
                  <a:ext uri="{FF2B5EF4-FFF2-40B4-BE49-F238E27FC236}">
                    <a16:creationId xmlns:a16="http://schemas.microsoft.com/office/drawing/2014/main" id="{CDF557E1-601C-C9C4-36E4-35E8D4DB0DDC}"/>
                  </a:ext>
                </a:extLst>
              </p:cNvPr>
              <p:cNvSpPr>
                <a:spLocks noChangeArrowheads="1"/>
              </p:cNvSpPr>
              <p:nvPr/>
            </p:nvSpPr>
            <p:spPr bwMode="auto">
              <a:xfrm>
                <a:off x="2331" y="1046"/>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6" name="Rectangle 392">
                <a:extLst>
                  <a:ext uri="{FF2B5EF4-FFF2-40B4-BE49-F238E27FC236}">
                    <a16:creationId xmlns:a16="http://schemas.microsoft.com/office/drawing/2014/main" id="{ADB5125F-EB41-6A81-047F-B10E857C76E7}"/>
                  </a:ext>
                </a:extLst>
              </p:cNvPr>
              <p:cNvSpPr>
                <a:spLocks noChangeArrowheads="1"/>
              </p:cNvSpPr>
              <p:nvPr/>
            </p:nvSpPr>
            <p:spPr bwMode="auto">
              <a:xfrm>
                <a:off x="1901" y="1452"/>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7" name="Rectangle 393">
                <a:extLst>
                  <a:ext uri="{FF2B5EF4-FFF2-40B4-BE49-F238E27FC236}">
                    <a16:creationId xmlns:a16="http://schemas.microsoft.com/office/drawing/2014/main" id="{27E0C209-5623-CBE1-5C5F-501095896241}"/>
                  </a:ext>
                </a:extLst>
              </p:cNvPr>
              <p:cNvSpPr>
                <a:spLocks noChangeArrowheads="1"/>
              </p:cNvSpPr>
              <p:nvPr/>
            </p:nvSpPr>
            <p:spPr bwMode="auto">
              <a:xfrm>
                <a:off x="1705" y="1462"/>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8" name="Rectangle 394">
                <a:extLst>
                  <a:ext uri="{FF2B5EF4-FFF2-40B4-BE49-F238E27FC236}">
                    <a16:creationId xmlns:a16="http://schemas.microsoft.com/office/drawing/2014/main" id="{34510516-1345-2257-68DC-09E61EB38466}"/>
                  </a:ext>
                </a:extLst>
              </p:cNvPr>
              <p:cNvSpPr>
                <a:spLocks noChangeArrowheads="1"/>
              </p:cNvSpPr>
              <p:nvPr/>
            </p:nvSpPr>
            <p:spPr bwMode="auto">
              <a:xfrm>
                <a:off x="2135" y="1159"/>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49" name="Rectangle 395">
                <a:extLst>
                  <a:ext uri="{FF2B5EF4-FFF2-40B4-BE49-F238E27FC236}">
                    <a16:creationId xmlns:a16="http://schemas.microsoft.com/office/drawing/2014/main" id="{D61A4347-E248-08B1-32E9-6645C3B3D765}"/>
                  </a:ext>
                </a:extLst>
              </p:cNvPr>
              <p:cNvSpPr>
                <a:spLocks noChangeArrowheads="1"/>
              </p:cNvSpPr>
              <p:nvPr/>
            </p:nvSpPr>
            <p:spPr bwMode="auto">
              <a:xfrm>
                <a:off x="2316" y="1139"/>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0" name="Rectangle 396">
                <a:extLst>
                  <a:ext uri="{FF2B5EF4-FFF2-40B4-BE49-F238E27FC236}">
                    <a16:creationId xmlns:a16="http://schemas.microsoft.com/office/drawing/2014/main" id="{F56D4DB8-6548-6F1D-13FE-42DADCA5EACE}"/>
                  </a:ext>
                </a:extLst>
              </p:cNvPr>
              <p:cNvSpPr>
                <a:spLocks noChangeArrowheads="1"/>
              </p:cNvSpPr>
              <p:nvPr/>
            </p:nvSpPr>
            <p:spPr bwMode="auto">
              <a:xfrm>
                <a:off x="1915" y="1237"/>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1" name="Rectangle 397">
                <a:extLst>
                  <a:ext uri="{FF2B5EF4-FFF2-40B4-BE49-F238E27FC236}">
                    <a16:creationId xmlns:a16="http://schemas.microsoft.com/office/drawing/2014/main" id="{F2B46BCB-44D3-C843-98E4-CE105F1F40F0}"/>
                  </a:ext>
                </a:extLst>
              </p:cNvPr>
              <p:cNvSpPr>
                <a:spLocks noChangeArrowheads="1"/>
              </p:cNvSpPr>
              <p:nvPr/>
            </p:nvSpPr>
            <p:spPr bwMode="auto">
              <a:xfrm>
                <a:off x="2126" y="1291"/>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2" name="Rectangle 398">
                <a:extLst>
                  <a:ext uri="{FF2B5EF4-FFF2-40B4-BE49-F238E27FC236}">
                    <a16:creationId xmlns:a16="http://schemas.microsoft.com/office/drawing/2014/main" id="{91387F1C-4EEA-02A3-711B-D5C89F7DB831}"/>
                  </a:ext>
                </a:extLst>
              </p:cNvPr>
              <p:cNvSpPr>
                <a:spLocks noChangeArrowheads="1"/>
              </p:cNvSpPr>
              <p:nvPr/>
            </p:nvSpPr>
            <p:spPr bwMode="auto">
              <a:xfrm>
                <a:off x="2644" y="978"/>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3" name="Rectangle 399">
                <a:extLst>
                  <a:ext uri="{FF2B5EF4-FFF2-40B4-BE49-F238E27FC236}">
                    <a16:creationId xmlns:a16="http://schemas.microsoft.com/office/drawing/2014/main" id="{F2354821-14D2-E0F1-B06E-4E38BA07E448}"/>
                  </a:ext>
                </a:extLst>
              </p:cNvPr>
              <p:cNvSpPr>
                <a:spLocks noChangeArrowheads="1"/>
              </p:cNvSpPr>
              <p:nvPr/>
            </p:nvSpPr>
            <p:spPr bwMode="auto">
              <a:xfrm>
                <a:off x="1749" y="1467"/>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4" name="Rectangle 400">
                <a:extLst>
                  <a:ext uri="{FF2B5EF4-FFF2-40B4-BE49-F238E27FC236}">
                    <a16:creationId xmlns:a16="http://schemas.microsoft.com/office/drawing/2014/main" id="{E7643A5E-CC78-19BA-88E9-A7863736EA8D}"/>
                  </a:ext>
                </a:extLst>
              </p:cNvPr>
              <p:cNvSpPr>
                <a:spLocks noChangeArrowheads="1"/>
              </p:cNvSpPr>
              <p:nvPr/>
            </p:nvSpPr>
            <p:spPr bwMode="auto">
              <a:xfrm>
                <a:off x="2008" y="1022"/>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5" name="Rectangle 401">
                <a:extLst>
                  <a:ext uri="{FF2B5EF4-FFF2-40B4-BE49-F238E27FC236}">
                    <a16:creationId xmlns:a16="http://schemas.microsoft.com/office/drawing/2014/main" id="{8440A203-823C-D9D3-42F4-2010E47D00FB}"/>
                  </a:ext>
                </a:extLst>
              </p:cNvPr>
              <p:cNvSpPr>
                <a:spLocks noChangeArrowheads="1"/>
              </p:cNvSpPr>
              <p:nvPr/>
            </p:nvSpPr>
            <p:spPr bwMode="auto">
              <a:xfrm>
                <a:off x="1783" y="1506"/>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6" name="Rectangle 402">
                <a:extLst>
                  <a:ext uri="{FF2B5EF4-FFF2-40B4-BE49-F238E27FC236}">
                    <a16:creationId xmlns:a16="http://schemas.microsoft.com/office/drawing/2014/main" id="{1F394372-F64C-7390-A573-27BFABEEAF4C}"/>
                  </a:ext>
                </a:extLst>
              </p:cNvPr>
              <p:cNvSpPr>
                <a:spLocks noChangeArrowheads="1"/>
              </p:cNvSpPr>
              <p:nvPr/>
            </p:nvSpPr>
            <p:spPr bwMode="auto">
              <a:xfrm>
                <a:off x="1661" y="1511"/>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7" name="Rectangle 403">
                <a:extLst>
                  <a:ext uri="{FF2B5EF4-FFF2-40B4-BE49-F238E27FC236}">
                    <a16:creationId xmlns:a16="http://schemas.microsoft.com/office/drawing/2014/main" id="{571FCBFA-E29B-83AE-22C9-BCAEA4E42992}"/>
                  </a:ext>
                </a:extLst>
              </p:cNvPr>
              <p:cNvSpPr>
                <a:spLocks noChangeArrowheads="1"/>
              </p:cNvSpPr>
              <p:nvPr/>
            </p:nvSpPr>
            <p:spPr bwMode="auto">
              <a:xfrm>
                <a:off x="1720" y="1447"/>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8" name="Rectangle 404">
                <a:extLst>
                  <a:ext uri="{FF2B5EF4-FFF2-40B4-BE49-F238E27FC236}">
                    <a16:creationId xmlns:a16="http://schemas.microsoft.com/office/drawing/2014/main" id="{F0A8399B-871A-12A0-6A86-5243F29C7DF7}"/>
                  </a:ext>
                </a:extLst>
              </p:cNvPr>
              <p:cNvSpPr>
                <a:spLocks noChangeArrowheads="1"/>
              </p:cNvSpPr>
              <p:nvPr/>
            </p:nvSpPr>
            <p:spPr bwMode="auto">
              <a:xfrm>
                <a:off x="2033" y="1115"/>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759" name="Rectangle 405">
                <a:extLst>
                  <a:ext uri="{FF2B5EF4-FFF2-40B4-BE49-F238E27FC236}">
                    <a16:creationId xmlns:a16="http://schemas.microsoft.com/office/drawing/2014/main" id="{3594BCC3-FED1-3509-AC68-18F5013C4F8E}"/>
                  </a:ext>
                </a:extLst>
              </p:cNvPr>
              <p:cNvSpPr>
                <a:spLocks noChangeArrowheads="1"/>
              </p:cNvSpPr>
              <p:nvPr/>
            </p:nvSpPr>
            <p:spPr bwMode="auto">
              <a:xfrm>
                <a:off x="2209" y="1262"/>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grpSp>
          <p:nvGrpSpPr>
            <p:cNvPr id="15" name="Group 607">
              <a:extLst>
                <a:ext uri="{FF2B5EF4-FFF2-40B4-BE49-F238E27FC236}">
                  <a16:creationId xmlns:a16="http://schemas.microsoft.com/office/drawing/2014/main" id="{92EF776D-57BE-B086-DD38-242A9EB6EBEC}"/>
                </a:ext>
              </a:extLst>
            </p:cNvPr>
            <p:cNvGrpSpPr>
              <a:grpSpLocks/>
            </p:cNvGrpSpPr>
            <p:nvPr/>
          </p:nvGrpSpPr>
          <p:grpSpPr bwMode="auto">
            <a:xfrm>
              <a:off x="1026" y="812"/>
              <a:ext cx="2659" cy="1486"/>
              <a:chOff x="1026" y="812"/>
              <a:chExt cx="2659" cy="1486"/>
            </a:xfrm>
          </p:grpSpPr>
          <p:sp>
            <p:nvSpPr>
              <p:cNvPr id="6360" name="Rectangle 407">
                <a:extLst>
                  <a:ext uri="{FF2B5EF4-FFF2-40B4-BE49-F238E27FC236}">
                    <a16:creationId xmlns:a16="http://schemas.microsoft.com/office/drawing/2014/main" id="{D1F22C4A-F023-7057-0C89-CB970C631EE9}"/>
                  </a:ext>
                </a:extLst>
              </p:cNvPr>
              <p:cNvSpPr>
                <a:spLocks noChangeArrowheads="1"/>
              </p:cNvSpPr>
              <p:nvPr/>
            </p:nvSpPr>
            <p:spPr bwMode="auto">
              <a:xfrm>
                <a:off x="2282" y="1110"/>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1" name="Rectangle 408">
                <a:extLst>
                  <a:ext uri="{FF2B5EF4-FFF2-40B4-BE49-F238E27FC236}">
                    <a16:creationId xmlns:a16="http://schemas.microsoft.com/office/drawing/2014/main" id="{A0DEE621-6C13-B3AE-D0C7-BEC5A861F325}"/>
                  </a:ext>
                </a:extLst>
              </p:cNvPr>
              <p:cNvSpPr>
                <a:spLocks noChangeArrowheads="1"/>
              </p:cNvSpPr>
              <p:nvPr/>
            </p:nvSpPr>
            <p:spPr bwMode="auto">
              <a:xfrm>
                <a:off x="2526" y="812"/>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2" name="Rectangle 409">
                <a:extLst>
                  <a:ext uri="{FF2B5EF4-FFF2-40B4-BE49-F238E27FC236}">
                    <a16:creationId xmlns:a16="http://schemas.microsoft.com/office/drawing/2014/main" id="{39B163A8-6006-4839-8443-BE7091DF543E}"/>
                  </a:ext>
                </a:extLst>
              </p:cNvPr>
              <p:cNvSpPr>
                <a:spLocks noChangeArrowheads="1"/>
              </p:cNvSpPr>
              <p:nvPr/>
            </p:nvSpPr>
            <p:spPr bwMode="auto">
              <a:xfrm>
                <a:off x="2052" y="1115"/>
                <a:ext cx="30"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3" name="Rectangle 410">
                <a:extLst>
                  <a:ext uri="{FF2B5EF4-FFF2-40B4-BE49-F238E27FC236}">
                    <a16:creationId xmlns:a16="http://schemas.microsoft.com/office/drawing/2014/main" id="{0A772BB7-38E9-0A12-61D0-5CE37A99BB7F}"/>
                  </a:ext>
                </a:extLst>
              </p:cNvPr>
              <p:cNvSpPr>
                <a:spLocks noChangeArrowheads="1"/>
              </p:cNvSpPr>
              <p:nvPr/>
            </p:nvSpPr>
            <p:spPr bwMode="auto">
              <a:xfrm>
                <a:off x="2502" y="1027"/>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4" name="Rectangle 411">
                <a:extLst>
                  <a:ext uri="{FF2B5EF4-FFF2-40B4-BE49-F238E27FC236}">
                    <a16:creationId xmlns:a16="http://schemas.microsoft.com/office/drawing/2014/main" id="{FD307DDA-E85C-4553-5709-3F0183E51690}"/>
                  </a:ext>
                </a:extLst>
              </p:cNvPr>
              <p:cNvSpPr>
                <a:spLocks noChangeArrowheads="1"/>
              </p:cNvSpPr>
              <p:nvPr/>
            </p:nvSpPr>
            <p:spPr bwMode="auto">
              <a:xfrm>
                <a:off x="2404" y="1007"/>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5" name="Rectangle 412">
                <a:extLst>
                  <a:ext uri="{FF2B5EF4-FFF2-40B4-BE49-F238E27FC236}">
                    <a16:creationId xmlns:a16="http://schemas.microsoft.com/office/drawing/2014/main" id="{2C88E1BF-9C8B-4B54-BDBF-E5386693640B}"/>
                  </a:ext>
                </a:extLst>
              </p:cNvPr>
              <p:cNvSpPr>
                <a:spLocks noChangeArrowheads="1"/>
              </p:cNvSpPr>
              <p:nvPr/>
            </p:nvSpPr>
            <p:spPr bwMode="auto">
              <a:xfrm>
                <a:off x="1744" y="1692"/>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6" name="Rectangle 413">
                <a:extLst>
                  <a:ext uri="{FF2B5EF4-FFF2-40B4-BE49-F238E27FC236}">
                    <a16:creationId xmlns:a16="http://schemas.microsoft.com/office/drawing/2014/main" id="{F8933572-161E-1A1C-D24F-61A350E9DF68}"/>
                  </a:ext>
                </a:extLst>
              </p:cNvPr>
              <p:cNvSpPr>
                <a:spLocks noChangeArrowheads="1"/>
              </p:cNvSpPr>
              <p:nvPr/>
            </p:nvSpPr>
            <p:spPr bwMode="auto">
              <a:xfrm>
                <a:off x="2091" y="1208"/>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7" name="Rectangle 414">
                <a:extLst>
                  <a:ext uri="{FF2B5EF4-FFF2-40B4-BE49-F238E27FC236}">
                    <a16:creationId xmlns:a16="http://schemas.microsoft.com/office/drawing/2014/main" id="{08BB1040-B23E-996B-D0C2-6536D3BDD868}"/>
                  </a:ext>
                </a:extLst>
              </p:cNvPr>
              <p:cNvSpPr>
                <a:spLocks noChangeArrowheads="1"/>
              </p:cNvSpPr>
              <p:nvPr/>
            </p:nvSpPr>
            <p:spPr bwMode="auto">
              <a:xfrm>
                <a:off x="2209" y="1257"/>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8" name="Rectangle 415">
                <a:extLst>
                  <a:ext uri="{FF2B5EF4-FFF2-40B4-BE49-F238E27FC236}">
                    <a16:creationId xmlns:a16="http://schemas.microsoft.com/office/drawing/2014/main" id="{C3DC5D6C-8EA2-2652-B3C0-5D11A1264F32}"/>
                  </a:ext>
                </a:extLst>
              </p:cNvPr>
              <p:cNvSpPr>
                <a:spLocks noChangeArrowheads="1"/>
              </p:cNvSpPr>
              <p:nvPr/>
            </p:nvSpPr>
            <p:spPr bwMode="auto">
              <a:xfrm>
                <a:off x="2248" y="1134"/>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69" name="Rectangle 416">
                <a:extLst>
                  <a:ext uri="{FF2B5EF4-FFF2-40B4-BE49-F238E27FC236}">
                    <a16:creationId xmlns:a16="http://schemas.microsoft.com/office/drawing/2014/main" id="{F7947360-7ADA-880B-045E-36E3CD4ECEB1}"/>
                  </a:ext>
                </a:extLst>
              </p:cNvPr>
              <p:cNvSpPr>
                <a:spLocks noChangeArrowheads="1"/>
              </p:cNvSpPr>
              <p:nvPr/>
            </p:nvSpPr>
            <p:spPr bwMode="auto">
              <a:xfrm>
                <a:off x="2302" y="118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0" name="Rectangle 417">
                <a:extLst>
                  <a:ext uri="{FF2B5EF4-FFF2-40B4-BE49-F238E27FC236}">
                    <a16:creationId xmlns:a16="http://schemas.microsoft.com/office/drawing/2014/main" id="{D7422BCB-DE76-2896-0968-6F660DCC907C}"/>
                  </a:ext>
                </a:extLst>
              </p:cNvPr>
              <p:cNvSpPr>
                <a:spLocks noChangeArrowheads="1"/>
              </p:cNvSpPr>
              <p:nvPr/>
            </p:nvSpPr>
            <p:spPr bwMode="auto">
              <a:xfrm>
                <a:off x="1935" y="1516"/>
                <a:ext cx="29"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1" name="Rectangle 418">
                <a:extLst>
                  <a:ext uri="{FF2B5EF4-FFF2-40B4-BE49-F238E27FC236}">
                    <a16:creationId xmlns:a16="http://schemas.microsoft.com/office/drawing/2014/main" id="{F42A95B2-8380-0DED-5F92-D5C8C5D9D2CC}"/>
                  </a:ext>
                </a:extLst>
              </p:cNvPr>
              <p:cNvSpPr>
                <a:spLocks noChangeArrowheads="1"/>
              </p:cNvSpPr>
              <p:nvPr/>
            </p:nvSpPr>
            <p:spPr bwMode="auto">
              <a:xfrm>
                <a:off x="2194" y="1218"/>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2" name="Rectangle 419">
                <a:extLst>
                  <a:ext uri="{FF2B5EF4-FFF2-40B4-BE49-F238E27FC236}">
                    <a16:creationId xmlns:a16="http://schemas.microsoft.com/office/drawing/2014/main" id="{AD31FE23-FF96-6385-7FB3-BF2B015CB6AD}"/>
                  </a:ext>
                </a:extLst>
              </p:cNvPr>
              <p:cNvSpPr>
                <a:spLocks noChangeArrowheads="1"/>
              </p:cNvSpPr>
              <p:nvPr/>
            </p:nvSpPr>
            <p:spPr bwMode="auto">
              <a:xfrm>
                <a:off x="2067" y="919"/>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3" name="Rectangle 420">
                <a:extLst>
                  <a:ext uri="{FF2B5EF4-FFF2-40B4-BE49-F238E27FC236}">
                    <a16:creationId xmlns:a16="http://schemas.microsoft.com/office/drawing/2014/main" id="{012F308D-4715-83BE-AA95-9220883FE453}"/>
                  </a:ext>
                </a:extLst>
              </p:cNvPr>
              <p:cNvSpPr>
                <a:spLocks noChangeArrowheads="1"/>
              </p:cNvSpPr>
              <p:nvPr/>
            </p:nvSpPr>
            <p:spPr bwMode="auto">
              <a:xfrm>
                <a:off x="2448" y="963"/>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4" name="Rectangle 421">
                <a:extLst>
                  <a:ext uri="{FF2B5EF4-FFF2-40B4-BE49-F238E27FC236}">
                    <a16:creationId xmlns:a16="http://schemas.microsoft.com/office/drawing/2014/main" id="{78105144-CAD5-8107-95CE-7469BAD40B5E}"/>
                  </a:ext>
                </a:extLst>
              </p:cNvPr>
              <p:cNvSpPr>
                <a:spLocks noChangeArrowheads="1"/>
              </p:cNvSpPr>
              <p:nvPr/>
            </p:nvSpPr>
            <p:spPr bwMode="auto">
              <a:xfrm>
                <a:off x="2170" y="1286"/>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5" name="Rectangle 422">
                <a:extLst>
                  <a:ext uri="{FF2B5EF4-FFF2-40B4-BE49-F238E27FC236}">
                    <a16:creationId xmlns:a16="http://schemas.microsoft.com/office/drawing/2014/main" id="{0D884BE5-1C55-5836-DC3A-830A1F97CAC3}"/>
                  </a:ext>
                </a:extLst>
              </p:cNvPr>
              <p:cNvSpPr>
                <a:spLocks noChangeArrowheads="1"/>
              </p:cNvSpPr>
              <p:nvPr/>
            </p:nvSpPr>
            <p:spPr bwMode="auto">
              <a:xfrm>
                <a:off x="1725" y="1447"/>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6" name="Rectangle 423">
                <a:extLst>
                  <a:ext uri="{FF2B5EF4-FFF2-40B4-BE49-F238E27FC236}">
                    <a16:creationId xmlns:a16="http://schemas.microsoft.com/office/drawing/2014/main" id="{BB0A1D05-4E11-DAFE-944F-18F2BE1C77DB}"/>
                  </a:ext>
                </a:extLst>
              </p:cNvPr>
              <p:cNvSpPr>
                <a:spLocks noChangeArrowheads="1"/>
              </p:cNvSpPr>
              <p:nvPr/>
            </p:nvSpPr>
            <p:spPr bwMode="auto">
              <a:xfrm>
                <a:off x="1676" y="1457"/>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7" name="Rectangle 424">
                <a:extLst>
                  <a:ext uri="{FF2B5EF4-FFF2-40B4-BE49-F238E27FC236}">
                    <a16:creationId xmlns:a16="http://schemas.microsoft.com/office/drawing/2014/main" id="{3D8E4721-1A09-2F06-B6F0-D75E8269FC04}"/>
                  </a:ext>
                </a:extLst>
              </p:cNvPr>
              <p:cNvSpPr>
                <a:spLocks noChangeArrowheads="1"/>
              </p:cNvSpPr>
              <p:nvPr/>
            </p:nvSpPr>
            <p:spPr bwMode="auto">
              <a:xfrm>
                <a:off x="1886" y="1227"/>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8" name="Rectangle 425">
                <a:extLst>
                  <a:ext uri="{FF2B5EF4-FFF2-40B4-BE49-F238E27FC236}">
                    <a16:creationId xmlns:a16="http://schemas.microsoft.com/office/drawing/2014/main" id="{5D2D4D88-F71D-FDE8-15AC-DD42BF887FE8}"/>
                  </a:ext>
                </a:extLst>
              </p:cNvPr>
              <p:cNvSpPr>
                <a:spLocks noChangeArrowheads="1"/>
              </p:cNvSpPr>
              <p:nvPr/>
            </p:nvSpPr>
            <p:spPr bwMode="auto">
              <a:xfrm>
                <a:off x="1192" y="2166"/>
                <a:ext cx="29"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79" name="Rectangle 426">
                <a:extLst>
                  <a:ext uri="{FF2B5EF4-FFF2-40B4-BE49-F238E27FC236}">
                    <a16:creationId xmlns:a16="http://schemas.microsoft.com/office/drawing/2014/main" id="{8F698126-443C-A7B8-577C-89C28BBDE9E5}"/>
                  </a:ext>
                </a:extLst>
              </p:cNvPr>
              <p:cNvSpPr>
                <a:spLocks noChangeArrowheads="1"/>
              </p:cNvSpPr>
              <p:nvPr/>
            </p:nvSpPr>
            <p:spPr bwMode="auto">
              <a:xfrm>
                <a:off x="1852" y="1301"/>
                <a:ext cx="29"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0" name="Rectangle 427">
                <a:extLst>
                  <a:ext uri="{FF2B5EF4-FFF2-40B4-BE49-F238E27FC236}">
                    <a16:creationId xmlns:a16="http://schemas.microsoft.com/office/drawing/2014/main" id="{4EBFD3C1-C2B0-0942-65D6-995510E54571}"/>
                  </a:ext>
                </a:extLst>
              </p:cNvPr>
              <p:cNvSpPr>
                <a:spLocks noChangeArrowheads="1"/>
              </p:cNvSpPr>
              <p:nvPr/>
            </p:nvSpPr>
            <p:spPr bwMode="auto">
              <a:xfrm>
                <a:off x="2370" y="949"/>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1" name="Rectangle 428">
                <a:extLst>
                  <a:ext uri="{FF2B5EF4-FFF2-40B4-BE49-F238E27FC236}">
                    <a16:creationId xmlns:a16="http://schemas.microsoft.com/office/drawing/2014/main" id="{10970335-37A3-349D-6E84-85AAF2554B4D}"/>
                  </a:ext>
                </a:extLst>
              </p:cNvPr>
              <p:cNvSpPr>
                <a:spLocks noChangeArrowheads="1"/>
              </p:cNvSpPr>
              <p:nvPr/>
            </p:nvSpPr>
            <p:spPr bwMode="auto">
              <a:xfrm>
                <a:off x="1823" y="141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2" name="Rectangle 429">
                <a:extLst>
                  <a:ext uri="{FF2B5EF4-FFF2-40B4-BE49-F238E27FC236}">
                    <a16:creationId xmlns:a16="http://schemas.microsoft.com/office/drawing/2014/main" id="{2DD2DE11-A5CE-42AF-BBD5-96DE6C9228F5}"/>
                  </a:ext>
                </a:extLst>
              </p:cNvPr>
              <p:cNvSpPr>
                <a:spLocks noChangeArrowheads="1"/>
              </p:cNvSpPr>
              <p:nvPr/>
            </p:nvSpPr>
            <p:spPr bwMode="auto">
              <a:xfrm>
                <a:off x="1026" y="2274"/>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3" name="Rectangle 430">
                <a:extLst>
                  <a:ext uri="{FF2B5EF4-FFF2-40B4-BE49-F238E27FC236}">
                    <a16:creationId xmlns:a16="http://schemas.microsoft.com/office/drawing/2014/main" id="{03894CC2-4C41-1A27-CDF5-BB8F38E96E02}"/>
                  </a:ext>
                </a:extLst>
              </p:cNvPr>
              <p:cNvSpPr>
                <a:spLocks noChangeArrowheads="1"/>
              </p:cNvSpPr>
              <p:nvPr/>
            </p:nvSpPr>
            <p:spPr bwMode="auto">
              <a:xfrm>
                <a:off x="2106" y="1218"/>
                <a:ext cx="29"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4" name="Rectangle 431">
                <a:extLst>
                  <a:ext uri="{FF2B5EF4-FFF2-40B4-BE49-F238E27FC236}">
                    <a16:creationId xmlns:a16="http://schemas.microsoft.com/office/drawing/2014/main" id="{91BAD015-0368-94B8-712D-5D024BC27A33}"/>
                  </a:ext>
                </a:extLst>
              </p:cNvPr>
              <p:cNvSpPr>
                <a:spLocks noChangeArrowheads="1"/>
              </p:cNvSpPr>
              <p:nvPr/>
            </p:nvSpPr>
            <p:spPr bwMode="auto">
              <a:xfrm>
                <a:off x="1969" y="1139"/>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5" name="Rectangle 432">
                <a:extLst>
                  <a:ext uri="{FF2B5EF4-FFF2-40B4-BE49-F238E27FC236}">
                    <a16:creationId xmlns:a16="http://schemas.microsoft.com/office/drawing/2014/main" id="{31D11375-D20D-29AB-B12A-231F5A0E8B0E}"/>
                  </a:ext>
                </a:extLst>
              </p:cNvPr>
              <p:cNvSpPr>
                <a:spLocks noChangeArrowheads="1"/>
              </p:cNvSpPr>
              <p:nvPr/>
            </p:nvSpPr>
            <p:spPr bwMode="auto">
              <a:xfrm>
                <a:off x="1168" y="2166"/>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6" name="Rectangle 433">
                <a:extLst>
                  <a:ext uri="{FF2B5EF4-FFF2-40B4-BE49-F238E27FC236}">
                    <a16:creationId xmlns:a16="http://schemas.microsoft.com/office/drawing/2014/main" id="{DF5F2112-AA87-C0DE-B89B-0C0B38AAF902}"/>
                  </a:ext>
                </a:extLst>
              </p:cNvPr>
              <p:cNvSpPr>
                <a:spLocks noChangeArrowheads="1"/>
              </p:cNvSpPr>
              <p:nvPr/>
            </p:nvSpPr>
            <p:spPr bwMode="auto">
              <a:xfrm>
                <a:off x="2082" y="1232"/>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7" name="Rectangle 434">
                <a:extLst>
                  <a:ext uri="{FF2B5EF4-FFF2-40B4-BE49-F238E27FC236}">
                    <a16:creationId xmlns:a16="http://schemas.microsoft.com/office/drawing/2014/main" id="{3797DEF2-9675-1EC1-42DE-85473C7577A2}"/>
                  </a:ext>
                </a:extLst>
              </p:cNvPr>
              <p:cNvSpPr>
                <a:spLocks noChangeArrowheads="1"/>
              </p:cNvSpPr>
              <p:nvPr/>
            </p:nvSpPr>
            <p:spPr bwMode="auto">
              <a:xfrm>
                <a:off x="1764" y="1452"/>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8" name="Rectangle 435">
                <a:extLst>
                  <a:ext uri="{FF2B5EF4-FFF2-40B4-BE49-F238E27FC236}">
                    <a16:creationId xmlns:a16="http://schemas.microsoft.com/office/drawing/2014/main" id="{60D0493A-8482-827D-95A0-72C591D6C951}"/>
                  </a:ext>
                </a:extLst>
              </p:cNvPr>
              <p:cNvSpPr>
                <a:spLocks noChangeArrowheads="1"/>
              </p:cNvSpPr>
              <p:nvPr/>
            </p:nvSpPr>
            <p:spPr bwMode="auto">
              <a:xfrm>
                <a:off x="2497" y="1022"/>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89" name="Rectangle 436">
                <a:extLst>
                  <a:ext uri="{FF2B5EF4-FFF2-40B4-BE49-F238E27FC236}">
                    <a16:creationId xmlns:a16="http://schemas.microsoft.com/office/drawing/2014/main" id="{A9907BFA-C644-73FA-D202-BD7B612CE3DB}"/>
                  </a:ext>
                </a:extLst>
              </p:cNvPr>
              <p:cNvSpPr>
                <a:spLocks noChangeArrowheads="1"/>
              </p:cNvSpPr>
              <p:nvPr/>
            </p:nvSpPr>
            <p:spPr bwMode="auto">
              <a:xfrm>
                <a:off x="1744" y="1369"/>
                <a:ext cx="25"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0" name="Rectangle 437">
                <a:extLst>
                  <a:ext uri="{FF2B5EF4-FFF2-40B4-BE49-F238E27FC236}">
                    <a16:creationId xmlns:a16="http://schemas.microsoft.com/office/drawing/2014/main" id="{D24AB267-6E68-A93D-274A-DF1BDE3AB8A6}"/>
                  </a:ext>
                </a:extLst>
              </p:cNvPr>
              <p:cNvSpPr>
                <a:spLocks noChangeArrowheads="1"/>
              </p:cNvSpPr>
              <p:nvPr/>
            </p:nvSpPr>
            <p:spPr bwMode="auto">
              <a:xfrm>
                <a:off x="1881" y="1227"/>
                <a:ext cx="25"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1" name="Rectangle 438">
                <a:extLst>
                  <a:ext uri="{FF2B5EF4-FFF2-40B4-BE49-F238E27FC236}">
                    <a16:creationId xmlns:a16="http://schemas.microsoft.com/office/drawing/2014/main" id="{EA7B55C2-76E5-C223-B678-C8CD384CFC81}"/>
                  </a:ext>
                </a:extLst>
              </p:cNvPr>
              <p:cNvSpPr>
                <a:spLocks noChangeArrowheads="1"/>
              </p:cNvSpPr>
              <p:nvPr/>
            </p:nvSpPr>
            <p:spPr bwMode="auto">
              <a:xfrm>
                <a:off x="2072" y="1237"/>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2" name="Rectangle 439">
                <a:extLst>
                  <a:ext uri="{FF2B5EF4-FFF2-40B4-BE49-F238E27FC236}">
                    <a16:creationId xmlns:a16="http://schemas.microsoft.com/office/drawing/2014/main" id="{4F44EBB0-520F-0706-003B-8F3B8B427A9F}"/>
                  </a:ext>
                </a:extLst>
              </p:cNvPr>
              <p:cNvSpPr>
                <a:spLocks noChangeArrowheads="1"/>
              </p:cNvSpPr>
              <p:nvPr/>
            </p:nvSpPr>
            <p:spPr bwMode="auto">
              <a:xfrm>
                <a:off x="2145" y="1232"/>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3" name="Rectangle 440">
                <a:extLst>
                  <a:ext uri="{FF2B5EF4-FFF2-40B4-BE49-F238E27FC236}">
                    <a16:creationId xmlns:a16="http://schemas.microsoft.com/office/drawing/2014/main" id="{8F56821A-CF6A-04BF-B4B5-D5F0C082237B}"/>
                  </a:ext>
                </a:extLst>
              </p:cNvPr>
              <p:cNvSpPr>
                <a:spLocks noChangeArrowheads="1"/>
              </p:cNvSpPr>
              <p:nvPr/>
            </p:nvSpPr>
            <p:spPr bwMode="auto">
              <a:xfrm>
                <a:off x="1798" y="1477"/>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4" name="Rectangle 441">
                <a:extLst>
                  <a:ext uri="{FF2B5EF4-FFF2-40B4-BE49-F238E27FC236}">
                    <a16:creationId xmlns:a16="http://schemas.microsoft.com/office/drawing/2014/main" id="{26E7C593-7916-4BA1-23BA-F7DF19D65611}"/>
                  </a:ext>
                </a:extLst>
              </p:cNvPr>
              <p:cNvSpPr>
                <a:spLocks noChangeArrowheads="1"/>
              </p:cNvSpPr>
              <p:nvPr/>
            </p:nvSpPr>
            <p:spPr bwMode="auto">
              <a:xfrm>
                <a:off x="1744" y="1511"/>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5" name="Rectangle 442">
                <a:extLst>
                  <a:ext uri="{FF2B5EF4-FFF2-40B4-BE49-F238E27FC236}">
                    <a16:creationId xmlns:a16="http://schemas.microsoft.com/office/drawing/2014/main" id="{C0055C00-6CE0-8517-7B35-37ACAADA6F2B}"/>
                  </a:ext>
                </a:extLst>
              </p:cNvPr>
              <p:cNvSpPr>
                <a:spLocks noChangeArrowheads="1"/>
              </p:cNvSpPr>
              <p:nvPr/>
            </p:nvSpPr>
            <p:spPr bwMode="auto">
              <a:xfrm>
                <a:off x="2052" y="1232"/>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6" name="Rectangle 443">
                <a:extLst>
                  <a:ext uri="{FF2B5EF4-FFF2-40B4-BE49-F238E27FC236}">
                    <a16:creationId xmlns:a16="http://schemas.microsoft.com/office/drawing/2014/main" id="{C57D92A2-B121-FDE5-507D-3CFA382BBF86}"/>
                  </a:ext>
                </a:extLst>
              </p:cNvPr>
              <p:cNvSpPr>
                <a:spLocks noChangeArrowheads="1"/>
              </p:cNvSpPr>
              <p:nvPr/>
            </p:nvSpPr>
            <p:spPr bwMode="auto">
              <a:xfrm>
                <a:off x="2258" y="1022"/>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7" name="Rectangle 444">
                <a:extLst>
                  <a:ext uri="{FF2B5EF4-FFF2-40B4-BE49-F238E27FC236}">
                    <a16:creationId xmlns:a16="http://schemas.microsoft.com/office/drawing/2014/main" id="{8E71B015-29D0-3D89-D93A-80548AA7C26B}"/>
                  </a:ext>
                </a:extLst>
              </p:cNvPr>
              <p:cNvSpPr>
                <a:spLocks noChangeArrowheads="1"/>
              </p:cNvSpPr>
              <p:nvPr/>
            </p:nvSpPr>
            <p:spPr bwMode="auto">
              <a:xfrm>
                <a:off x="1681" y="1575"/>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8" name="Rectangle 445">
                <a:extLst>
                  <a:ext uri="{FF2B5EF4-FFF2-40B4-BE49-F238E27FC236}">
                    <a16:creationId xmlns:a16="http://schemas.microsoft.com/office/drawing/2014/main" id="{A2957997-9B7D-5F37-A2E7-D6C704DD30E6}"/>
                  </a:ext>
                </a:extLst>
              </p:cNvPr>
              <p:cNvSpPr>
                <a:spLocks noChangeArrowheads="1"/>
              </p:cNvSpPr>
              <p:nvPr/>
            </p:nvSpPr>
            <p:spPr bwMode="auto">
              <a:xfrm>
                <a:off x="2145" y="993"/>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99" name="Rectangle 446">
                <a:extLst>
                  <a:ext uri="{FF2B5EF4-FFF2-40B4-BE49-F238E27FC236}">
                    <a16:creationId xmlns:a16="http://schemas.microsoft.com/office/drawing/2014/main" id="{E85357D0-2E1C-A993-8176-A9836A7514CC}"/>
                  </a:ext>
                </a:extLst>
              </p:cNvPr>
              <p:cNvSpPr>
                <a:spLocks noChangeArrowheads="1"/>
              </p:cNvSpPr>
              <p:nvPr/>
            </p:nvSpPr>
            <p:spPr bwMode="auto">
              <a:xfrm>
                <a:off x="2111" y="1682"/>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0" name="Rectangle 447">
                <a:extLst>
                  <a:ext uri="{FF2B5EF4-FFF2-40B4-BE49-F238E27FC236}">
                    <a16:creationId xmlns:a16="http://schemas.microsoft.com/office/drawing/2014/main" id="{8D6B504C-412A-4AB2-E066-6BE6C8FEE7BB}"/>
                  </a:ext>
                </a:extLst>
              </p:cNvPr>
              <p:cNvSpPr>
                <a:spLocks noChangeArrowheads="1"/>
              </p:cNvSpPr>
              <p:nvPr/>
            </p:nvSpPr>
            <p:spPr bwMode="auto">
              <a:xfrm>
                <a:off x="1842" y="1291"/>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1" name="Rectangle 448">
                <a:extLst>
                  <a:ext uri="{FF2B5EF4-FFF2-40B4-BE49-F238E27FC236}">
                    <a16:creationId xmlns:a16="http://schemas.microsoft.com/office/drawing/2014/main" id="{D85199E6-45C7-963C-3FE6-FCC9E2086ABF}"/>
                  </a:ext>
                </a:extLst>
              </p:cNvPr>
              <p:cNvSpPr>
                <a:spLocks noChangeArrowheads="1"/>
              </p:cNvSpPr>
              <p:nvPr/>
            </p:nvSpPr>
            <p:spPr bwMode="auto">
              <a:xfrm>
                <a:off x="1920" y="1399"/>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2" name="Rectangle 449">
                <a:extLst>
                  <a:ext uri="{FF2B5EF4-FFF2-40B4-BE49-F238E27FC236}">
                    <a16:creationId xmlns:a16="http://schemas.microsoft.com/office/drawing/2014/main" id="{AF603F42-AE32-A43D-2F06-2868334B6AFC}"/>
                  </a:ext>
                </a:extLst>
              </p:cNvPr>
              <p:cNvSpPr>
                <a:spLocks noChangeArrowheads="1"/>
              </p:cNvSpPr>
              <p:nvPr/>
            </p:nvSpPr>
            <p:spPr bwMode="auto">
              <a:xfrm>
                <a:off x="2326" y="998"/>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3" name="Rectangle 450">
                <a:extLst>
                  <a:ext uri="{FF2B5EF4-FFF2-40B4-BE49-F238E27FC236}">
                    <a16:creationId xmlns:a16="http://schemas.microsoft.com/office/drawing/2014/main" id="{9E2F720C-A2CF-4BCF-6164-DF6D74EC744B}"/>
                  </a:ext>
                </a:extLst>
              </p:cNvPr>
              <p:cNvSpPr>
                <a:spLocks noChangeArrowheads="1"/>
              </p:cNvSpPr>
              <p:nvPr/>
            </p:nvSpPr>
            <p:spPr bwMode="auto">
              <a:xfrm>
                <a:off x="2248" y="1188"/>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4" name="Rectangle 451">
                <a:extLst>
                  <a:ext uri="{FF2B5EF4-FFF2-40B4-BE49-F238E27FC236}">
                    <a16:creationId xmlns:a16="http://schemas.microsoft.com/office/drawing/2014/main" id="{6663E6B4-2BD6-E5B3-EA69-EA68F72AEE3D}"/>
                  </a:ext>
                </a:extLst>
              </p:cNvPr>
              <p:cNvSpPr>
                <a:spLocks noChangeArrowheads="1"/>
              </p:cNvSpPr>
              <p:nvPr/>
            </p:nvSpPr>
            <p:spPr bwMode="auto">
              <a:xfrm>
                <a:off x="2126" y="109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5" name="Rectangle 452">
                <a:extLst>
                  <a:ext uri="{FF2B5EF4-FFF2-40B4-BE49-F238E27FC236}">
                    <a16:creationId xmlns:a16="http://schemas.microsoft.com/office/drawing/2014/main" id="{6376D9D5-445B-7CB0-04FB-DC2070163058}"/>
                  </a:ext>
                </a:extLst>
              </p:cNvPr>
              <p:cNvSpPr>
                <a:spLocks noChangeArrowheads="1"/>
              </p:cNvSpPr>
              <p:nvPr/>
            </p:nvSpPr>
            <p:spPr bwMode="auto">
              <a:xfrm>
                <a:off x="1735" y="1516"/>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6" name="Rectangle 453">
                <a:extLst>
                  <a:ext uri="{FF2B5EF4-FFF2-40B4-BE49-F238E27FC236}">
                    <a16:creationId xmlns:a16="http://schemas.microsoft.com/office/drawing/2014/main" id="{99392593-0173-970C-688F-D4C3F059A00B}"/>
                  </a:ext>
                </a:extLst>
              </p:cNvPr>
              <p:cNvSpPr>
                <a:spLocks noChangeArrowheads="1"/>
              </p:cNvSpPr>
              <p:nvPr/>
            </p:nvSpPr>
            <p:spPr bwMode="auto">
              <a:xfrm>
                <a:off x="1867" y="130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7" name="Rectangle 454">
                <a:extLst>
                  <a:ext uri="{FF2B5EF4-FFF2-40B4-BE49-F238E27FC236}">
                    <a16:creationId xmlns:a16="http://schemas.microsoft.com/office/drawing/2014/main" id="{D6D6C1F0-FE0F-1777-1015-863539065F65}"/>
                  </a:ext>
                </a:extLst>
              </p:cNvPr>
              <p:cNvSpPr>
                <a:spLocks noChangeArrowheads="1"/>
              </p:cNvSpPr>
              <p:nvPr/>
            </p:nvSpPr>
            <p:spPr bwMode="auto">
              <a:xfrm>
                <a:off x="1999" y="1232"/>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8" name="Rectangle 455">
                <a:extLst>
                  <a:ext uri="{FF2B5EF4-FFF2-40B4-BE49-F238E27FC236}">
                    <a16:creationId xmlns:a16="http://schemas.microsoft.com/office/drawing/2014/main" id="{63AE9665-20D4-F872-0D06-803750857812}"/>
                  </a:ext>
                </a:extLst>
              </p:cNvPr>
              <p:cNvSpPr>
                <a:spLocks noChangeArrowheads="1"/>
              </p:cNvSpPr>
              <p:nvPr/>
            </p:nvSpPr>
            <p:spPr bwMode="auto">
              <a:xfrm>
                <a:off x="1783" y="1384"/>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09" name="Rectangle 456">
                <a:extLst>
                  <a:ext uri="{FF2B5EF4-FFF2-40B4-BE49-F238E27FC236}">
                    <a16:creationId xmlns:a16="http://schemas.microsoft.com/office/drawing/2014/main" id="{A2E335EA-6599-0182-1E94-96A66AE370A8}"/>
                  </a:ext>
                </a:extLst>
              </p:cNvPr>
              <p:cNvSpPr>
                <a:spLocks noChangeArrowheads="1"/>
              </p:cNvSpPr>
              <p:nvPr/>
            </p:nvSpPr>
            <p:spPr bwMode="auto">
              <a:xfrm>
                <a:off x="2003" y="1100"/>
                <a:ext cx="30"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0" name="Rectangle 457">
                <a:extLst>
                  <a:ext uri="{FF2B5EF4-FFF2-40B4-BE49-F238E27FC236}">
                    <a16:creationId xmlns:a16="http://schemas.microsoft.com/office/drawing/2014/main" id="{4DAE2C8C-41EF-47F1-8F8F-8E3DFA268EB9}"/>
                  </a:ext>
                </a:extLst>
              </p:cNvPr>
              <p:cNvSpPr>
                <a:spLocks noChangeArrowheads="1"/>
              </p:cNvSpPr>
              <p:nvPr/>
            </p:nvSpPr>
            <p:spPr bwMode="auto">
              <a:xfrm>
                <a:off x="1500" y="1716"/>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1" name="Rectangle 458">
                <a:extLst>
                  <a:ext uri="{FF2B5EF4-FFF2-40B4-BE49-F238E27FC236}">
                    <a16:creationId xmlns:a16="http://schemas.microsoft.com/office/drawing/2014/main" id="{90AB4200-B465-6AF4-B591-E054145570ED}"/>
                  </a:ext>
                </a:extLst>
              </p:cNvPr>
              <p:cNvSpPr>
                <a:spLocks noChangeArrowheads="1"/>
              </p:cNvSpPr>
              <p:nvPr/>
            </p:nvSpPr>
            <p:spPr bwMode="auto">
              <a:xfrm>
                <a:off x="2052" y="1335"/>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2" name="Rectangle 459">
                <a:extLst>
                  <a:ext uri="{FF2B5EF4-FFF2-40B4-BE49-F238E27FC236}">
                    <a16:creationId xmlns:a16="http://schemas.microsoft.com/office/drawing/2014/main" id="{9848AA27-5A4C-00EC-24F3-5D154AF3AC0B}"/>
                  </a:ext>
                </a:extLst>
              </p:cNvPr>
              <p:cNvSpPr>
                <a:spLocks noChangeArrowheads="1"/>
              </p:cNvSpPr>
              <p:nvPr/>
            </p:nvSpPr>
            <p:spPr bwMode="auto">
              <a:xfrm>
                <a:off x="1969" y="1164"/>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3" name="Rectangle 460">
                <a:extLst>
                  <a:ext uri="{FF2B5EF4-FFF2-40B4-BE49-F238E27FC236}">
                    <a16:creationId xmlns:a16="http://schemas.microsoft.com/office/drawing/2014/main" id="{CC6A3F5B-D9F7-CA8D-1C3B-AA171B976154}"/>
                  </a:ext>
                </a:extLst>
              </p:cNvPr>
              <p:cNvSpPr>
                <a:spLocks noChangeArrowheads="1"/>
              </p:cNvSpPr>
              <p:nvPr/>
            </p:nvSpPr>
            <p:spPr bwMode="auto">
              <a:xfrm>
                <a:off x="1803" y="140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4" name="Rectangle 461">
                <a:extLst>
                  <a:ext uri="{FF2B5EF4-FFF2-40B4-BE49-F238E27FC236}">
                    <a16:creationId xmlns:a16="http://schemas.microsoft.com/office/drawing/2014/main" id="{CFB7FA6B-7087-EFF0-9595-F63322A35878}"/>
                  </a:ext>
                </a:extLst>
              </p:cNvPr>
              <p:cNvSpPr>
                <a:spLocks noChangeArrowheads="1"/>
              </p:cNvSpPr>
              <p:nvPr/>
            </p:nvSpPr>
            <p:spPr bwMode="auto">
              <a:xfrm>
                <a:off x="1964" y="1193"/>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5" name="Rectangle 462">
                <a:extLst>
                  <a:ext uri="{FF2B5EF4-FFF2-40B4-BE49-F238E27FC236}">
                    <a16:creationId xmlns:a16="http://schemas.microsoft.com/office/drawing/2014/main" id="{527DB81B-212E-A92E-4178-52E7FB1E8BBD}"/>
                  </a:ext>
                </a:extLst>
              </p:cNvPr>
              <p:cNvSpPr>
                <a:spLocks noChangeArrowheads="1"/>
              </p:cNvSpPr>
              <p:nvPr/>
            </p:nvSpPr>
            <p:spPr bwMode="auto">
              <a:xfrm>
                <a:off x="1769" y="1560"/>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6" name="Rectangle 463">
                <a:extLst>
                  <a:ext uri="{FF2B5EF4-FFF2-40B4-BE49-F238E27FC236}">
                    <a16:creationId xmlns:a16="http://schemas.microsoft.com/office/drawing/2014/main" id="{B4784242-0409-05CB-F3E9-CBF689AE6979}"/>
                  </a:ext>
                </a:extLst>
              </p:cNvPr>
              <p:cNvSpPr>
                <a:spLocks noChangeArrowheads="1"/>
              </p:cNvSpPr>
              <p:nvPr/>
            </p:nvSpPr>
            <p:spPr bwMode="auto">
              <a:xfrm>
                <a:off x="1710" y="1462"/>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7" name="Rectangle 464">
                <a:extLst>
                  <a:ext uri="{FF2B5EF4-FFF2-40B4-BE49-F238E27FC236}">
                    <a16:creationId xmlns:a16="http://schemas.microsoft.com/office/drawing/2014/main" id="{BD1777A0-F864-1AC5-4FAA-B6B1328090E7}"/>
                  </a:ext>
                </a:extLst>
              </p:cNvPr>
              <p:cNvSpPr>
                <a:spLocks noChangeArrowheads="1"/>
              </p:cNvSpPr>
              <p:nvPr/>
            </p:nvSpPr>
            <p:spPr bwMode="auto">
              <a:xfrm>
                <a:off x="2277" y="836"/>
                <a:ext cx="29"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8" name="Rectangle 465">
                <a:extLst>
                  <a:ext uri="{FF2B5EF4-FFF2-40B4-BE49-F238E27FC236}">
                    <a16:creationId xmlns:a16="http://schemas.microsoft.com/office/drawing/2014/main" id="{E60E3533-4D38-4BC6-DC3A-4E28904897B8}"/>
                  </a:ext>
                </a:extLst>
              </p:cNvPr>
              <p:cNvSpPr>
                <a:spLocks noChangeArrowheads="1"/>
              </p:cNvSpPr>
              <p:nvPr/>
            </p:nvSpPr>
            <p:spPr bwMode="auto">
              <a:xfrm>
                <a:off x="2238" y="1130"/>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19" name="Rectangle 466">
                <a:extLst>
                  <a:ext uri="{FF2B5EF4-FFF2-40B4-BE49-F238E27FC236}">
                    <a16:creationId xmlns:a16="http://schemas.microsoft.com/office/drawing/2014/main" id="{EFBFB8CD-FDE1-28CF-51D9-73083F13CD85}"/>
                  </a:ext>
                </a:extLst>
              </p:cNvPr>
              <p:cNvSpPr>
                <a:spLocks noChangeArrowheads="1"/>
              </p:cNvSpPr>
              <p:nvPr/>
            </p:nvSpPr>
            <p:spPr bwMode="auto">
              <a:xfrm>
                <a:off x="2013" y="1203"/>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20" name="Line 467">
                <a:extLst>
                  <a:ext uri="{FF2B5EF4-FFF2-40B4-BE49-F238E27FC236}">
                    <a16:creationId xmlns:a16="http://schemas.microsoft.com/office/drawing/2014/main" id="{ACF966D9-5E19-38BB-E67B-42A0FDB6C402}"/>
                  </a:ext>
                </a:extLst>
              </p:cNvPr>
              <p:cNvSpPr>
                <a:spLocks noChangeShapeType="1"/>
              </p:cNvSpPr>
              <p:nvPr/>
            </p:nvSpPr>
            <p:spPr bwMode="auto">
              <a:xfrm>
                <a:off x="1471" y="1843"/>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1" name="Line 468">
                <a:extLst>
                  <a:ext uri="{FF2B5EF4-FFF2-40B4-BE49-F238E27FC236}">
                    <a16:creationId xmlns:a16="http://schemas.microsoft.com/office/drawing/2014/main" id="{944446C9-3290-6CE8-8D74-6190BA21DBA6}"/>
                  </a:ext>
                </a:extLst>
              </p:cNvPr>
              <p:cNvSpPr>
                <a:spLocks noChangeShapeType="1"/>
              </p:cNvSpPr>
              <p:nvPr/>
            </p:nvSpPr>
            <p:spPr bwMode="auto">
              <a:xfrm flipV="1">
                <a:off x="1485" y="182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2" name="Line 469">
                <a:extLst>
                  <a:ext uri="{FF2B5EF4-FFF2-40B4-BE49-F238E27FC236}">
                    <a16:creationId xmlns:a16="http://schemas.microsoft.com/office/drawing/2014/main" id="{E4EE76A5-F3F6-6FB0-5A8B-AC8135256C71}"/>
                  </a:ext>
                </a:extLst>
              </p:cNvPr>
              <p:cNvSpPr>
                <a:spLocks noChangeShapeType="1"/>
              </p:cNvSpPr>
              <p:nvPr/>
            </p:nvSpPr>
            <p:spPr bwMode="auto">
              <a:xfrm>
                <a:off x="1759" y="115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3" name="Line 470">
                <a:extLst>
                  <a:ext uri="{FF2B5EF4-FFF2-40B4-BE49-F238E27FC236}">
                    <a16:creationId xmlns:a16="http://schemas.microsoft.com/office/drawing/2014/main" id="{6590BDBA-6E5E-D886-C454-66743BEED185}"/>
                  </a:ext>
                </a:extLst>
              </p:cNvPr>
              <p:cNvSpPr>
                <a:spLocks noChangeShapeType="1"/>
              </p:cNvSpPr>
              <p:nvPr/>
            </p:nvSpPr>
            <p:spPr bwMode="auto">
              <a:xfrm flipV="1">
                <a:off x="1774" y="114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4" name="Line 471">
                <a:extLst>
                  <a:ext uri="{FF2B5EF4-FFF2-40B4-BE49-F238E27FC236}">
                    <a16:creationId xmlns:a16="http://schemas.microsoft.com/office/drawing/2014/main" id="{066CA83F-A796-3B04-8D03-EA3A8FEC19D1}"/>
                  </a:ext>
                </a:extLst>
              </p:cNvPr>
              <p:cNvSpPr>
                <a:spLocks noChangeShapeType="1"/>
              </p:cNvSpPr>
              <p:nvPr/>
            </p:nvSpPr>
            <p:spPr bwMode="auto">
              <a:xfrm>
                <a:off x="1950" y="114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5" name="Line 472">
                <a:extLst>
                  <a:ext uri="{FF2B5EF4-FFF2-40B4-BE49-F238E27FC236}">
                    <a16:creationId xmlns:a16="http://schemas.microsoft.com/office/drawing/2014/main" id="{E4C47946-039F-FE23-1DB0-52A745458E31}"/>
                  </a:ext>
                </a:extLst>
              </p:cNvPr>
              <p:cNvSpPr>
                <a:spLocks noChangeShapeType="1"/>
              </p:cNvSpPr>
              <p:nvPr/>
            </p:nvSpPr>
            <p:spPr bwMode="auto">
              <a:xfrm flipV="1">
                <a:off x="1964" y="1130"/>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6" name="Line 473">
                <a:extLst>
                  <a:ext uri="{FF2B5EF4-FFF2-40B4-BE49-F238E27FC236}">
                    <a16:creationId xmlns:a16="http://schemas.microsoft.com/office/drawing/2014/main" id="{FFC68C93-F041-93D1-9C4F-2AE88CFA2952}"/>
                  </a:ext>
                </a:extLst>
              </p:cNvPr>
              <p:cNvSpPr>
                <a:spLocks noChangeShapeType="1"/>
              </p:cNvSpPr>
              <p:nvPr/>
            </p:nvSpPr>
            <p:spPr bwMode="auto">
              <a:xfrm>
                <a:off x="1823" y="1193"/>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7" name="Line 474">
                <a:extLst>
                  <a:ext uri="{FF2B5EF4-FFF2-40B4-BE49-F238E27FC236}">
                    <a16:creationId xmlns:a16="http://schemas.microsoft.com/office/drawing/2014/main" id="{056BCA7F-12C6-035B-A4EA-7BF738B00162}"/>
                  </a:ext>
                </a:extLst>
              </p:cNvPr>
              <p:cNvSpPr>
                <a:spLocks noChangeShapeType="1"/>
              </p:cNvSpPr>
              <p:nvPr/>
            </p:nvSpPr>
            <p:spPr bwMode="auto">
              <a:xfrm flipV="1">
                <a:off x="1842" y="1174"/>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8" name="Line 475">
                <a:extLst>
                  <a:ext uri="{FF2B5EF4-FFF2-40B4-BE49-F238E27FC236}">
                    <a16:creationId xmlns:a16="http://schemas.microsoft.com/office/drawing/2014/main" id="{097E3444-3C39-48B9-36B5-E733C3449247}"/>
                  </a:ext>
                </a:extLst>
              </p:cNvPr>
              <p:cNvSpPr>
                <a:spLocks noChangeShapeType="1"/>
              </p:cNvSpPr>
              <p:nvPr/>
            </p:nvSpPr>
            <p:spPr bwMode="auto">
              <a:xfrm>
                <a:off x="1534" y="1413"/>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29" name="Line 476">
                <a:extLst>
                  <a:ext uri="{FF2B5EF4-FFF2-40B4-BE49-F238E27FC236}">
                    <a16:creationId xmlns:a16="http://schemas.microsoft.com/office/drawing/2014/main" id="{15774AAD-497B-8D93-7428-E9654A8A088A}"/>
                  </a:ext>
                </a:extLst>
              </p:cNvPr>
              <p:cNvSpPr>
                <a:spLocks noChangeShapeType="1"/>
              </p:cNvSpPr>
              <p:nvPr/>
            </p:nvSpPr>
            <p:spPr bwMode="auto">
              <a:xfrm flipV="1">
                <a:off x="1554" y="1399"/>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0" name="Line 477">
                <a:extLst>
                  <a:ext uri="{FF2B5EF4-FFF2-40B4-BE49-F238E27FC236}">
                    <a16:creationId xmlns:a16="http://schemas.microsoft.com/office/drawing/2014/main" id="{85A90F9B-3B54-FD2F-6957-7C4D5638ACED}"/>
                  </a:ext>
                </a:extLst>
              </p:cNvPr>
              <p:cNvSpPr>
                <a:spLocks noChangeShapeType="1"/>
              </p:cNvSpPr>
              <p:nvPr/>
            </p:nvSpPr>
            <p:spPr bwMode="auto">
              <a:xfrm>
                <a:off x="1280" y="1716"/>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1" name="Line 478">
                <a:extLst>
                  <a:ext uri="{FF2B5EF4-FFF2-40B4-BE49-F238E27FC236}">
                    <a16:creationId xmlns:a16="http://schemas.microsoft.com/office/drawing/2014/main" id="{F0E5ED1D-67EB-B818-AE55-B46F19E2A302}"/>
                  </a:ext>
                </a:extLst>
              </p:cNvPr>
              <p:cNvSpPr>
                <a:spLocks noChangeShapeType="1"/>
              </p:cNvSpPr>
              <p:nvPr/>
            </p:nvSpPr>
            <p:spPr bwMode="auto">
              <a:xfrm flipV="1">
                <a:off x="1300" y="1697"/>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2" name="Line 479">
                <a:extLst>
                  <a:ext uri="{FF2B5EF4-FFF2-40B4-BE49-F238E27FC236}">
                    <a16:creationId xmlns:a16="http://schemas.microsoft.com/office/drawing/2014/main" id="{7195971C-8B00-AF85-9AAB-93661D5CA9DA}"/>
                  </a:ext>
                </a:extLst>
              </p:cNvPr>
              <p:cNvSpPr>
                <a:spLocks noChangeShapeType="1"/>
              </p:cNvSpPr>
              <p:nvPr/>
            </p:nvSpPr>
            <p:spPr bwMode="auto">
              <a:xfrm>
                <a:off x="1979" y="1134"/>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3" name="Line 480">
                <a:extLst>
                  <a:ext uri="{FF2B5EF4-FFF2-40B4-BE49-F238E27FC236}">
                    <a16:creationId xmlns:a16="http://schemas.microsoft.com/office/drawing/2014/main" id="{6F39E99F-B6D3-24C9-A3AD-86D4152D5CBA}"/>
                  </a:ext>
                </a:extLst>
              </p:cNvPr>
              <p:cNvSpPr>
                <a:spLocks noChangeShapeType="1"/>
              </p:cNvSpPr>
              <p:nvPr/>
            </p:nvSpPr>
            <p:spPr bwMode="auto">
              <a:xfrm flipV="1">
                <a:off x="1999" y="111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4" name="Line 481">
                <a:extLst>
                  <a:ext uri="{FF2B5EF4-FFF2-40B4-BE49-F238E27FC236}">
                    <a16:creationId xmlns:a16="http://schemas.microsoft.com/office/drawing/2014/main" id="{B4FE609A-481F-94B8-52D8-6CC31F5006FA}"/>
                  </a:ext>
                </a:extLst>
              </p:cNvPr>
              <p:cNvSpPr>
                <a:spLocks noChangeShapeType="1"/>
              </p:cNvSpPr>
              <p:nvPr/>
            </p:nvSpPr>
            <p:spPr bwMode="auto">
              <a:xfrm>
                <a:off x="1172" y="2117"/>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5" name="Line 482">
                <a:extLst>
                  <a:ext uri="{FF2B5EF4-FFF2-40B4-BE49-F238E27FC236}">
                    <a16:creationId xmlns:a16="http://schemas.microsoft.com/office/drawing/2014/main" id="{BE89748D-5358-4171-3BB0-674DA19CD774}"/>
                  </a:ext>
                </a:extLst>
              </p:cNvPr>
              <p:cNvSpPr>
                <a:spLocks noChangeShapeType="1"/>
              </p:cNvSpPr>
              <p:nvPr/>
            </p:nvSpPr>
            <p:spPr bwMode="auto">
              <a:xfrm flipV="1">
                <a:off x="1192" y="209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6" name="Line 483">
                <a:extLst>
                  <a:ext uri="{FF2B5EF4-FFF2-40B4-BE49-F238E27FC236}">
                    <a16:creationId xmlns:a16="http://schemas.microsoft.com/office/drawing/2014/main" id="{0265B7C7-AC77-25AB-C864-364D03567A15}"/>
                  </a:ext>
                </a:extLst>
              </p:cNvPr>
              <p:cNvSpPr>
                <a:spLocks noChangeShapeType="1"/>
              </p:cNvSpPr>
              <p:nvPr/>
            </p:nvSpPr>
            <p:spPr bwMode="auto">
              <a:xfrm>
                <a:off x="1798" y="1340"/>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7" name="Line 484">
                <a:extLst>
                  <a:ext uri="{FF2B5EF4-FFF2-40B4-BE49-F238E27FC236}">
                    <a16:creationId xmlns:a16="http://schemas.microsoft.com/office/drawing/2014/main" id="{BB3ABE0D-DFE9-6005-ADA1-42F75B212AAE}"/>
                  </a:ext>
                </a:extLst>
              </p:cNvPr>
              <p:cNvSpPr>
                <a:spLocks noChangeShapeType="1"/>
              </p:cNvSpPr>
              <p:nvPr/>
            </p:nvSpPr>
            <p:spPr bwMode="auto">
              <a:xfrm flipV="1">
                <a:off x="1813" y="1320"/>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8" name="Line 485">
                <a:extLst>
                  <a:ext uri="{FF2B5EF4-FFF2-40B4-BE49-F238E27FC236}">
                    <a16:creationId xmlns:a16="http://schemas.microsoft.com/office/drawing/2014/main" id="{4F2272ED-27FF-9EAA-ABDF-EAC09A2CFE64}"/>
                  </a:ext>
                </a:extLst>
              </p:cNvPr>
              <p:cNvSpPr>
                <a:spLocks noChangeShapeType="1"/>
              </p:cNvSpPr>
              <p:nvPr/>
            </p:nvSpPr>
            <p:spPr bwMode="auto">
              <a:xfrm>
                <a:off x="2067" y="1046"/>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39" name="Line 486">
                <a:extLst>
                  <a:ext uri="{FF2B5EF4-FFF2-40B4-BE49-F238E27FC236}">
                    <a16:creationId xmlns:a16="http://schemas.microsoft.com/office/drawing/2014/main" id="{E9A637B8-A279-11F8-4493-C3F39B0A2477}"/>
                  </a:ext>
                </a:extLst>
              </p:cNvPr>
              <p:cNvSpPr>
                <a:spLocks noChangeShapeType="1"/>
              </p:cNvSpPr>
              <p:nvPr/>
            </p:nvSpPr>
            <p:spPr bwMode="auto">
              <a:xfrm flipV="1">
                <a:off x="2087" y="102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0" name="Line 487">
                <a:extLst>
                  <a:ext uri="{FF2B5EF4-FFF2-40B4-BE49-F238E27FC236}">
                    <a16:creationId xmlns:a16="http://schemas.microsoft.com/office/drawing/2014/main" id="{E98C3AD4-4688-FBFF-F265-B75E9F20FC10}"/>
                  </a:ext>
                </a:extLst>
              </p:cNvPr>
              <p:cNvSpPr>
                <a:spLocks noChangeShapeType="1"/>
              </p:cNvSpPr>
              <p:nvPr/>
            </p:nvSpPr>
            <p:spPr bwMode="auto">
              <a:xfrm>
                <a:off x="1490" y="138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1" name="Line 488">
                <a:extLst>
                  <a:ext uri="{FF2B5EF4-FFF2-40B4-BE49-F238E27FC236}">
                    <a16:creationId xmlns:a16="http://schemas.microsoft.com/office/drawing/2014/main" id="{67D330C4-2011-504A-765E-F62CEF3F43F8}"/>
                  </a:ext>
                </a:extLst>
              </p:cNvPr>
              <p:cNvSpPr>
                <a:spLocks noChangeShapeType="1"/>
              </p:cNvSpPr>
              <p:nvPr/>
            </p:nvSpPr>
            <p:spPr bwMode="auto">
              <a:xfrm flipV="1">
                <a:off x="1510" y="1369"/>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2" name="Line 489">
                <a:extLst>
                  <a:ext uri="{FF2B5EF4-FFF2-40B4-BE49-F238E27FC236}">
                    <a16:creationId xmlns:a16="http://schemas.microsoft.com/office/drawing/2014/main" id="{89B86A72-37BA-2C20-5EBE-6F4C2EC24903}"/>
                  </a:ext>
                </a:extLst>
              </p:cNvPr>
              <p:cNvSpPr>
                <a:spLocks noChangeShapeType="1"/>
              </p:cNvSpPr>
              <p:nvPr/>
            </p:nvSpPr>
            <p:spPr bwMode="auto">
              <a:xfrm>
                <a:off x="1573" y="1325"/>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3" name="Line 490">
                <a:extLst>
                  <a:ext uri="{FF2B5EF4-FFF2-40B4-BE49-F238E27FC236}">
                    <a16:creationId xmlns:a16="http://schemas.microsoft.com/office/drawing/2014/main" id="{29310238-CBB4-BE43-AA28-D34ADCA2B797}"/>
                  </a:ext>
                </a:extLst>
              </p:cNvPr>
              <p:cNvSpPr>
                <a:spLocks noChangeShapeType="1"/>
              </p:cNvSpPr>
              <p:nvPr/>
            </p:nvSpPr>
            <p:spPr bwMode="auto">
              <a:xfrm flipV="1">
                <a:off x="1593" y="1306"/>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4" name="Line 491">
                <a:extLst>
                  <a:ext uri="{FF2B5EF4-FFF2-40B4-BE49-F238E27FC236}">
                    <a16:creationId xmlns:a16="http://schemas.microsoft.com/office/drawing/2014/main" id="{9C6A9DEF-6AEF-1A55-0328-ABFD75151C55}"/>
                  </a:ext>
                </a:extLst>
              </p:cNvPr>
              <p:cNvSpPr>
                <a:spLocks noChangeShapeType="1"/>
              </p:cNvSpPr>
              <p:nvPr/>
            </p:nvSpPr>
            <p:spPr bwMode="auto">
              <a:xfrm>
                <a:off x="1901" y="113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5" name="Line 492">
                <a:extLst>
                  <a:ext uri="{FF2B5EF4-FFF2-40B4-BE49-F238E27FC236}">
                    <a16:creationId xmlns:a16="http://schemas.microsoft.com/office/drawing/2014/main" id="{39E5D070-D998-0A8E-7A9D-0E24F8FC3EDB}"/>
                  </a:ext>
                </a:extLst>
              </p:cNvPr>
              <p:cNvSpPr>
                <a:spLocks noChangeShapeType="1"/>
              </p:cNvSpPr>
              <p:nvPr/>
            </p:nvSpPr>
            <p:spPr bwMode="auto">
              <a:xfrm flipV="1">
                <a:off x="1915" y="1120"/>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6" name="Line 493">
                <a:extLst>
                  <a:ext uri="{FF2B5EF4-FFF2-40B4-BE49-F238E27FC236}">
                    <a16:creationId xmlns:a16="http://schemas.microsoft.com/office/drawing/2014/main" id="{1EC8504E-6891-163E-0D44-0174F3E54EDE}"/>
                  </a:ext>
                </a:extLst>
              </p:cNvPr>
              <p:cNvSpPr>
                <a:spLocks noChangeShapeType="1"/>
              </p:cNvSpPr>
              <p:nvPr/>
            </p:nvSpPr>
            <p:spPr bwMode="auto">
              <a:xfrm>
                <a:off x="1554" y="148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7" name="Line 494">
                <a:extLst>
                  <a:ext uri="{FF2B5EF4-FFF2-40B4-BE49-F238E27FC236}">
                    <a16:creationId xmlns:a16="http://schemas.microsoft.com/office/drawing/2014/main" id="{4F8668FB-CA6C-CCD0-7CC9-CE90557935D8}"/>
                  </a:ext>
                </a:extLst>
              </p:cNvPr>
              <p:cNvSpPr>
                <a:spLocks noChangeShapeType="1"/>
              </p:cNvSpPr>
              <p:nvPr/>
            </p:nvSpPr>
            <p:spPr bwMode="auto">
              <a:xfrm flipV="1">
                <a:off x="1568" y="146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8" name="Line 495">
                <a:extLst>
                  <a:ext uri="{FF2B5EF4-FFF2-40B4-BE49-F238E27FC236}">
                    <a16:creationId xmlns:a16="http://schemas.microsoft.com/office/drawing/2014/main" id="{D9276D2C-C4C1-311C-E461-8B14722DEE79}"/>
                  </a:ext>
                </a:extLst>
              </p:cNvPr>
              <p:cNvSpPr>
                <a:spLocks noChangeShapeType="1"/>
              </p:cNvSpPr>
              <p:nvPr/>
            </p:nvSpPr>
            <p:spPr bwMode="auto">
              <a:xfrm>
                <a:off x="1676" y="1252"/>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49" name="Line 496">
                <a:extLst>
                  <a:ext uri="{FF2B5EF4-FFF2-40B4-BE49-F238E27FC236}">
                    <a16:creationId xmlns:a16="http://schemas.microsoft.com/office/drawing/2014/main" id="{5CDF66C1-18F8-0603-1AC9-4A9D53277BF5}"/>
                  </a:ext>
                </a:extLst>
              </p:cNvPr>
              <p:cNvSpPr>
                <a:spLocks noChangeShapeType="1"/>
              </p:cNvSpPr>
              <p:nvPr/>
            </p:nvSpPr>
            <p:spPr bwMode="auto">
              <a:xfrm flipV="1">
                <a:off x="1695" y="123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0" name="Line 497">
                <a:extLst>
                  <a:ext uri="{FF2B5EF4-FFF2-40B4-BE49-F238E27FC236}">
                    <a16:creationId xmlns:a16="http://schemas.microsoft.com/office/drawing/2014/main" id="{A8355FC1-39C7-40B9-B9DB-2E1FB8904213}"/>
                  </a:ext>
                </a:extLst>
              </p:cNvPr>
              <p:cNvSpPr>
                <a:spLocks noChangeShapeType="1"/>
              </p:cNvSpPr>
              <p:nvPr/>
            </p:nvSpPr>
            <p:spPr bwMode="auto">
              <a:xfrm>
                <a:off x="1827" y="1076"/>
                <a:ext cx="40"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1" name="Line 498">
                <a:extLst>
                  <a:ext uri="{FF2B5EF4-FFF2-40B4-BE49-F238E27FC236}">
                    <a16:creationId xmlns:a16="http://schemas.microsoft.com/office/drawing/2014/main" id="{60B77066-A6FE-E403-5C39-C33C6E5DF6F0}"/>
                  </a:ext>
                </a:extLst>
              </p:cNvPr>
              <p:cNvSpPr>
                <a:spLocks noChangeShapeType="1"/>
              </p:cNvSpPr>
              <p:nvPr/>
            </p:nvSpPr>
            <p:spPr bwMode="auto">
              <a:xfrm flipV="1">
                <a:off x="1847" y="106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2" name="Line 499">
                <a:extLst>
                  <a:ext uri="{FF2B5EF4-FFF2-40B4-BE49-F238E27FC236}">
                    <a16:creationId xmlns:a16="http://schemas.microsoft.com/office/drawing/2014/main" id="{B9B9CA13-DB82-9C86-9234-25DA82912C1B}"/>
                  </a:ext>
                </a:extLst>
              </p:cNvPr>
              <p:cNvSpPr>
                <a:spLocks noChangeShapeType="1"/>
              </p:cNvSpPr>
              <p:nvPr/>
            </p:nvSpPr>
            <p:spPr bwMode="auto">
              <a:xfrm>
                <a:off x="1417" y="1721"/>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3" name="Line 500">
                <a:extLst>
                  <a:ext uri="{FF2B5EF4-FFF2-40B4-BE49-F238E27FC236}">
                    <a16:creationId xmlns:a16="http://schemas.microsoft.com/office/drawing/2014/main" id="{4EB70B88-10EF-FCAF-8CEB-64BF60E48619}"/>
                  </a:ext>
                </a:extLst>
              </p:cNvPr>
              <p:cNvSpPr>
                <a:spLocks noChangeShapeType="1"/>
              </p:cNvSpPr>
              <p:nvPr/>
            </p:nvSpPr>
            <p:spPr bwMode="auto">
              <a:xfrm flipV="1">
                <a:off x="1436" y="170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4" name="Line 501">
                <a:extLst>
                  <a:ext uri="{FF2B5EF4-FFF2-40B4-BE49-F238E27FC236}">
                    <a16:creationId xmlns:a16="http://schemas.microsoft.com/office/drawing/2014/main" id="{01D1E1BB-C116-2DC7-5A3A-3F6737D20DA4}"/>
                  </a:ext>
                </a:extLst>
              </p:cNvPr>
              <p:cNvSpPr>
                <a:spLocks noChangeShapeType="1"/>
              </p:cNvSpPr>
              <p:nvPr/>
            </p:nvSpPr>
            <p:spPr bwMode="auto">
              <a:xfrm>
                <a:off x="2145" y="101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5" name="Line 502">
                <a:extLst>
                  <a:ext uri="{FF2B5EF4-FFF2-40B4-BE49-F238E27FC236}">
                    <a16:creationId xmlns:a16="http://schemas.microsoft.com/office/drawing/2014/main" id="{CA8FE4B1-489F-69F2-F207-50F0C4404ECF}"/>
                  </a:ext>
                </a:extLst>
              </p:cNvPr>
              <p:cNvSpPr>
                <a:spLocks noChangeShapeType="1"/>
              </p:cNvSpPr>
              <p:nvPr/>
            </p:nvSpPr>
            <p:spPr bwMode="auto">
              <a:xfrm flipV="1">
                <a:off x="2165" y="998"/>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6" name="Line 503">
                <a:extLst>
                  <a:ext uri="{FF2B5EF4-FFF2-40B4-BE49-F238E27FC236}">
                    <a16:creationId xmlns:a16="http://schemas.microsoft.com/office/drawing/2014/main" id="{7D976E26-8B71-82FA-3B22-D6BBCC01459B}"/>
                  </a:ext>
                </a:extLst>
              </p:cNvPr>
              <p:cNvSpPr>
                <a:spLocks noChangeShapeType="1"/>
              </p:cNvSpPr>
              <p:nvPr/>
            </p:nvSpPr>
            <p:spPr bwMode="auto">
              <a:xfrm>
                <a:off x="1128" y="1922"/>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7" name="Line 504">
                <a:extLst>
                  <a:ext uri="{FF2B5EF4-FFF2-40B4-BE49-F238E27FC236}">
                    <a16:creationId xmlns:a16="http://schemas.microsoft.com/office/drawing/2014/main" id="{82C79079-81EE-E546-49EC-03ED4EFEA22A}"/>
                  </a:ext>
                </a:extLst>
              </p:cNvPr>
              <p:cNvSpPr>
                <a:spLocks noChangeShapeType="1"/>
              </p:cNvSpPr>
              <p:nvPr/>
            </p:nvSpPr>
            <p:spPr bwMode="auto">
              <a:xfrm flipV="1">
                <a:off x="1148" y="190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8" name="Line 505">
                <a:extLst>
                  <a:ext uri="{FF2B5EF4-FFF2-40B4-BE49-F238E27FC236}">
                    <a16:creationId xmlns:a16="http://schemas.microsoft.com/office/drawing/2014/main" id="{52843FEA-8C07-452E-D705-30E197F3F4F4}"/>
                  </a:ext>
                </a:extLst>
              </p:cNvPr>
              <p:cNvSpPr>
                <a:spLocks noChangeShapeType="1"/>
              </p:cNvSpPr>
              <p:nvPr/>
            </p:nvSpPr>
            <p:spPr bwMode="auto">
              <a:xfrm>
                <a:off x="1744" y="1164"/>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59" name="Line 506">
                <a:extLst>
                  <a:ext uri="{FF2B5EF4-FFF2-40B4-BE49-F238E27FC236}">
                    <a16:creationId xmlns:a16="http://schemas.microsoft.com/office/drawing/2014/main" id="{82F36785-F007-04DA-8434-F8D0D93AB282}"/>
                  </a:ext>
                </a:extLst>
              </p:cNvPr>
              <p:cNvSpPr>
                <a:spLocks noChangeShapeType="1"/>
              </p:cNvSpPr>
              <p:nvPr/>
            </p:nvSpPr>
            <p:spPr bwMode="auto">
              <a:xfrm flipV="1">
                <a:off x="1764" y="1144"/>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0" name="Line 507">
                <a:extLst>
                  <a:ext uri="{FF2B5EF4-FFF2-40B4-BE49-F238E27FC236}">
                    <a16:creationId xmlns:a16="http://schemas.microsoft.com/office/drawing/2014/main" id="{9639CDA9-90C1-0B82-1F77-C41F19035C74}"/>
                  </a:ext>
                </a:extLst>
              </p:cNvPr>
              <p:cNvSpPr>
                <a:spLocks noChangeShapeType="1"/>
              </p:cNvSpPr>
              <p:nvPr/>
            </p:nvSpPr>
            <p:spPr bwMode="auto">
              <a:xfrm>
                <a:off x="2214" y="963"/>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1" name="Line 508">
                <a:extLst>
                  <a:ext uri="{FF2B5EF4-FFF2-40B4-BE49-F238E27FC236}">
                    <a16:creationId xmlns:a16="http://schemas.microsoft.com/office/drawing/2014/main" id="{B87DC33F-7A5B-37DF-F5FC-FDB376E98A88}"/>
                  </a:ext>
                </a:extLst>
              </p:cNvPr>
              <p:cNvSpPr>
                <a:spLocks noChangeShapeType="1"/>
              </p:cNvSpPr>
              <p:nvPr/>
            </p:nvSpPr>
            <p:spPr bwMode="auto">
              <a:xfrm flipV="1">
                <a:off x="2228" y="944"/>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2" name="Line 509">
                <a:extLst>
                  <a:ext uri="{FF2B5EF4-FFF2-40B4-BE49-F238E27FC236}">
                    <a16:creationId xmlns:a16="http://schemas.microsoft.com/office/drawing/2014/main" id="{C9528DA5-2D5A-EDAB-3107-342C0BFF22D3}"/>
                  </a:ext>
                </a:extLst>
              </p:cNvPr>
              <p:cNvSpPr>
                <a:spLocks noChangeShapeType="1"/>
              </p:cNvSpPr>
              <p:nvPr/>
            </p:nvSpPr>
            <p:spPr bwMode="auto">
              <a:xfrm>
                <a:off x="1867" y="1139"/>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3" name="Line 510">
                <a:extLst>
                  <a:ext uri="{FF2B5EF4-FFF2-40B4-BE49-F238E27FC236}">
                    <a16:creationId xmlns:a16="http://schemas.microsoft.com/office/drawing/2014/main" id="{42D5EB8C-ECD2-DEEB-6FED-002C78B6C083}"/>
                  </a:ext>
                </a:extLst>
              </p:cNvPr>
              <p:cNvSpPr>
                <a:spLocks noChangeShapeType="1"/>
              </p:cNvSpPr>
              <p:nvPr/>
            </p:nvSpPr>
            <p:spPr bwMode="auto">
              <a:xfrm flipV="1">
                <a:off x="1886" y="1125"/>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4" name="Line 511">
                <a:extLst>
                  <a:ext uri="{FF2B5EF4-FFF2-40B4-BE49-F238E27FC236}">
                    <a16:creationId xmlns:a16="http://schemas.microsoft.com/office/drawing/2014/main" id="{823D6FA0-13FB-593C-1150-C3F6B4F9D325}"/>
                  </a:ext>
                </a:extLst>
              </p:cNvPr>
              <p:cNvSpPr>
                <a:spLocks noChangeShapeType="1"/>
              </p:cNvSpPr>
              <p:nvPr/>
            </p:nvSpPr>
            <p:spPr bwMode="auto">
              <a:xfrm>
                <a:off x="2082" y="831"/>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5" name="Line 512">
                <a:extLst>
                  <a:ext uri="{FF2B5EF4-FFF2-40B4-BE49-F238E27FC236}">
                    <a16:creationId xmlns:a16="http://schemas.microsoft.com/office/drawing/2014/main" id="{30947DFC-867E-2CB1-C8C7-B062171B8FE2}"/>
                  </a:ext>
                </a:extLst>
              </p:cNvPr>
              <p:cNvSpPr>
                <a:spLocks noChangeShapeType="1"/>
              </p:cNvSpPr>
              <p:nvPr/>
            </p:nvSpPr>
            <p:spPr bwMode="auto">
              <a:xfrm flipV="1">
                <a:off x="2101" y="81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6" name="Line 513">
                <a:extLst>
                  <a:ext uri="{FF2B5EF4-FFF2-40B4-BE49-F238E27FC236}">
                    <a16:creationId xmlns:a16="http://schemas.microsoft.com/office/drawing/2014/main" id="{00E94EFB-A12D-B0DD-61E6-65F35B546AD8}"/>
                  </a:ext>
                </a:extLst>
              </p:cNvPr>
              <p:cNvSpPr>
                <a:spLocks noChangeShapeType="1"/>
              </p:cNvSpPr>
              <p:nvPr/>
            </p:nvSpPr>
            <p:spPr bwMode="auto">
              <a:xfrm>
                <a:off x="1397" y="1477"/>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7" name="Line 514">
                <a:extLst>
                  <a:ext uri="{FF2B5EF4-FFF2-40B4-BE49-F238E27FC236}">
                    <a16:creationId xmlns:a16="http://schemas.microsoft.com/office/drawing/2014/main" id="{7C839681-9C17-CB84-2A2A-7217FC8D6F83}"/>
                  </a:ext>
                </a:extLst>
              </p:cNvPr>
              <p:cNvSpPr>
                <a:spLocks noChangeShapeType="1"/>
              </p:cNvSpPr>
              <p:nvPr/>
            </p:nvSpPr>
            <p:spPr bwMode="auto">
              <a:xfrm flipV="1">
                <a:off x="1417" y="145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8" name="Line 515">
                <a:extLst>
                  <a:ext uri="{FF2B5EF4-FFF2-40B4-BE49-F238E27FC236}">
                    <a16:creationId xmlns:a16="http://schemas.microsoft.com/office/drawing/2014/main" id="{E7A6C857-5AAF-812F-DD91-E50CD2154DAA}"/>
                  </a:ext>
                </a:extLst>
              </p:cNvPr>
              <p:cNvSpPr>
                <a:spLocks noChangeShapeType="1"/>
              </p:cNvSpPr>
              <p:nvPr/>
            </p:nvSpPr>
            <p:spPr bwMode="auto">
              <a:xfrm>
                <a:off x="1871" y="1086"/>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69" name="Line 516">
                <a:extLst>
                  <a:ext uri="{FF2B5EF4-FFF2-40B4-BE49-F238E27FC236}">
                    <a16:creationId xmlns:a16="http://schemas.microsoft.com/office/drawing/2014/main" id="{040699DA-C83E-B626-3982-D1F5E9023B5F}"/>
                  </a:ext>
                </a:extLst>
              </p:cNvPr>
              <p:cNvSpPr>
                <a:spLocks noChangeShapeType="1"/>
              </p:cNvSpPr>
              <p:nvPr/>
            </p:nvSpPr>
            <p:spPr bwMode="auto">
              <a:xfrm flipV="1">
                <a:off x="1891" y="1066"/>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70" name="Line 517">
                <a:extLst>
                  <a:ext uri="{FF2B5EF4-FFF2-40B4-BE49-F238E27FC236}">
                    <a16:creationId xmlns:a16="http://schemas.microsoft.com/office/drawing/2014/main" id="{375A4370-70E6-8381-50CB-0B7CDA612CA7}"/>
                  </a:ext>
                </a:extLst>
              </p:cNvPr>
              <p:cNvSpPr>
                <a:spLocks noChangeShapeType="1"/>
              </p:cNvSpPr>
              <p:nvPr/>
            </p:nvSpPr>
            <p:spPr bwMode="auto">
              <a:xfrm>
                <a:off x="1744" y="1281"/>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71" name="Line 518">
                <a:extLst>
                  <a:ext uri="{FF2B5EF4-FFF2-40B4-BE49-F238E27FC236}">
                    <a16:creationId xmlns:a16="http://schemas.microsoft.com/office/drawing/2014/main" id="{4F613C64-D94A-787F-5F7F-33505F0124E7}"/>
                  </a:ext>
                </a:extLst>
              </p:cNvPr>
              <p:cNvSpPr>
                <a:spLocks noChangeShapeType="1"/>
              </p:cNvSpPr>
              <p:nvPr/>
            </p:nvSpPr>
            <p:spPr bwMode="auto">
              <a:xfrm flipV="1">
                <a:off x="1764" y="126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72" name="Line 519">
                <a:extLst>
                  <a:ext uri="{FF2B5EF4-FFF2-40B4-BE49-F238E27FC236}">
                    <a16:creationId xmlns:a16="http://schemas.microsoft.com/office/drawing/2014/main" id="{99F97DF8-F33D-308B-1A30-A23FED7AE8D3}"/>
                  </a:ext>
                </a:extLst>
              </p:cNvPr>
              <p:cNvSpPr>
                <a:spLocks noChangeShapeType="1"/>
              </p:cNvSpPr>
              <p:nvPr/>
            </p:nvSpPr>
            <p:spPr bwMode="auto">
              <a:xfrm>
                <a:off x="1432" y="1535"/>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73" name="Line 520">
                <a:extLst>
                  <a:ext uri="{FF2B5EF4-FFF2-40B4-BE49-F238E27FC236}">
                    <a16:creationId xmlns:a16="http://schemas.microsoft.com/office/drawing/2014/main" id="{E0065C97-DD2E-A1C7-A30E-E2CBFED44059}"/>
                  </a:ext>
                </a:extLst>
              </p:cNvPr>
              <p:cNvSpPr>
                <a:spLocks noChangeShapeType="1"/>
              </p:cNvSpPr>
              <p:nvPr/>
            </p:nvSpPr>
            <p:spPr bwMode="auto">
              <a:xfrm flipV="1">
                <a:off x="1451" y="152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474" name="Rectangle 521">
                <a:extLst>
                  <a:ext uri="{FF2B5EF4-FFF2-40B4-BE49-F238E27FC236}">
                    <a16:creationId xmlns:a16="http://schemas.microsoft.com/office/drawing/2014/main" id="{DB900DE6-5DC5-D5DF-E67C-56958F9DD7AA}"/>
                  </a:ext>
                </a:extLst>
              </p:cNvPr>
              <p:cNvSpPr>
                <a:spLocks noChangeArrowheads="1"/>
              </p:cNvSpPr>
              <p:nvPr/>
            </p:nvSpPr>
            <p:spPr bwMode="auto">
              <a:xfrm>
                <a:off x="3015" y="1310"/>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75" name="Rectangle 522">
                <a:extLst>
                  <a:ext uri="{FF2B5EF4-FFF2-40B4-BE49-F238E27FC236}">
                    <a16:creationId xmlns:a16="http://schemas.microsoft.com/office/drawing/2014/main" id="{F611EFA1-251D-EC93-BA3A-E188575D8CD1}"/>
                  </a:ext>
                </a:extLst>
              </p:cNvPr>
              <p:cNvSpPr>
                <a:spLocks noChangeArrowheads="1"/>
              </p:cNvSpPr>
              <p:nvPr/>
            </p:nvSpPr>
            <p:spPr bwMode="auto">
              <a:xfrm>
                <a:off x="3015" y="1330"/>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76" name="Rectangle 523">
                <a:extLst>
                  <a:ext uri="{FF2B5EF4-FFF2-40B4-BE49-F238E27FC236}">
                    <a16:creationId xmlns:a16="http://schemas.microsoft.com/office/drawing/2014/main" id="{9F4CC5F4-7713-D736-04B6-9D867A24D121}"/>
                  </a:ext>
                </a:extLst>
              </p:cNvPr>
              <p:cNvSpPr>
                <a:spLocks noChangeArrowheads="1"/>
              </p:cNvSpPr>
              <p:nvPr/>
            </p:nvSpPr>
            <p:spPr bwMode="auto">
              <a:xfrm>
                <a:off x="3010" y="131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77" name="Rectangle 524">
                <a:extLst>
                  <a:ext uri="{FF2B5EF4-FFF2-40B4-BE49-F238E27FC236}">
                    <a16:creationId xmlns:a16="http://schemas.microsoft.com/office/drawing/2014/main" id="{E0ACCB42-9A59-8E65-D0C9-CC4F5C7EF9BE}"/>
                  </a:ext>
                </a:extLst>
              </p:cNvPr>
              <p:cNvSpPr>
                <a:spLocks noChangeArrowheads="1"/>
              </p:cNvSpPr>
              <p:nvPr/>
            </p:nvSpPr>
            <p:spPr bwMode="auto">
              <a:xfrm>
                <a:off x="3010" y="132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78" name="Rectangle 525">
                <a:extLst>
                  <a:ext uri="{FF2B5EF4-FFF2-40B4-BE49-F238E27FC236}">
                    <a16:creationId xmlns:a16="http://schemas.microsoft.com/office/drawing/2014/main" id="{31C2C968-648A-88FC-E6E9-36E20B4BFC8F}"/>
                  </a:ext>
                </a:extLst>
              </p:cNvPr>
              <p:cNvSpPr>
                <a:spLocks noChangeArrowheads="1"/>
              </p:cNvSpPr>
              <p:nvPr/>
            </p:nvSpPr>
            <p:spPr bwMode="auto">
              <a:xfrm>
                <a:off x="3010" y="132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79" name="Rectangle 526">
                <a:extLst>
                  <a:ext uri="{FF2B5EF4-FFF2-40B4-BE49-F238E27FC236}">
                    <a16:creationId xmlns:a16="http://schemas.microsoft.com/office/drawing/2014/main" id="{49B04706-A222-16FE-45B5-7A7F3A888C9B}"/>
                  </a:ext>
                </a:extLst>
              </p:cNvPr>
              <p:cNvSpPr>
                <a:spLocks noChangeArrowheads="1"/>
              </p:cNvSpPr>
              <p:nvPr/>
            </p:nvSpPr>
            <p:spPr bwMode="auto">
              <a:xfrm>
                <a:off x="3010" y="132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0" name="Rectangle 527">
                <a:extLst>
                  <a:ext uri="{FF2B5EF4-FFF2-40B4-BE49-F238E27FC236}">
                    <a16:creationId xmlns:a16="http://schemas.microsoft.com/office/drawing/2014/main" id="{1AADC29F-A236-18DF-6F72-6ED6DE6F51EF}"/>
                  </a:ext>
                </a:extLst>
              </p:cNvPr>
              <p:cNvSpPr>
                <a:spLocks noChangeArrowheads="1"/>
              </p:cNvSpPr>
              <p:nvPr/>
            </p:nvSpPr>
            <p:spPr bwMode="auto">
              <a:xfrm>
                <a:off x="2482" y="198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1" name="Rectangle 528">
                <a:extLst>
                  <a:ext uri="{FF2B5EF4-FFF2-40B4-BE49-F238E27FC236}">
                    <a16:creationId xmlns:a16="http://schemas.microsoft.com/office/drawing/2014/main" id="{615470B0-B0B5-3447-3D9E-4DC9C3831A24}"/>
                  </a:ext>
                </a:extLst>
              </p:cNvPr>
              <p:cNvSpPr>
                <a:spLocks noChangeArrowheads="1"/>
              </p:cNvSpPr>
              <p:nvPr/>
            </p:nvSpPr>
            <p:spPr bwMode="auto">
              <a:xfrm>
                <a:off x="2482" y="200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2" name="Rectangle 529">
                <a:extLst>
                  <a:ext uri="{FF2B5EF4-FFF2-40B4-BE49-F238E27FC236}">
                    <a16:creationId xmlns:a16="http://schemas.microsoft.com/office/drawing/2014/main" id="{276355ED-76CF-277E-5898-DE9499C7F8F4}"/>
                  </a:ext>
                </a:extLst>
              </p:cNvPr>
              <p:cNvSpPr>
                <a:spLocks noChangeArrowheads="1"/>
              </p:cNvSpPr>
              <p:nvPr/>
            </p:nvSpPr>
            <p:spPr bwMode="auto">
              <a:xfrm>
                <a:off x="2478" y="199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3" name="Rectangle 530">
                <a:extLst>
                  <a:ext uri="{FF2B5EF4-FFF2-40B4-BE49-F238E27FC236}">
                    <a16:creationId xmlns:a16="http://schemas.microsoft.com/office/drawing/2014/main" id="{2539B752-EFBA-A85F-EC77-042BCCE90E9B}"/>
                  </a:ext>
                </a:extLst>
              </p:cNvPr>
              <p:cNvSpPr>
                <a:spLocks noChangeArrowheads="1"/>
              </p:cNvSpPr>
              <p:nvPr/>
            </p:nvSpPr>
            <p:spPr bwMode="auto">
              <a:xfrm>
                <a:off x="2478" y="200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4" name="Rectangle 531">
                <a:extLst>
                  <a:ext uri="{FF2B5EF4-FFF2-40B4-BE49-F238E27FC236}">
                    <a16:creationId xmlns:a16="http://schemas.microsoft.com/office/drawing/2014/main" id="{1EC3A7AD-DDDA-0560-800C-04F909E04265}"/>
                  </a:ext>
                </a:extLst>
              </p:cNvPr>
              <p:cNvSpPr>
                <a:spLocks noChangeArrowheads="1"/>
              </p:cNvSpPr>
              <p:nvPr/>
            </p:nvSpPr>
            <p:spPr bwMode="auto">
              <a:xfrm>
                <a:off x="2478" y="199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5" name="Rectangle 532">
                <a:extLst>
                  <a:ext uri="{FF2B5EF4-FFF2-40B4-BE49-F238E27FC236}">
                    <a16:creationId xmlns:a16="http://schemas.microsoft.com/office/drawing/2014/main" id="{CAD7F0A9-E1B2-1806-B751-AF5DC5817F41}"/>
                  </a:ext>
                </a:extLst>
              </p:cNvPr>
              <p:cNvSpPr>
                <a:spLocks noChangeArrowheads="1"/>
              </p:cNvSpPr>
              <p:nvPr/>
            </p:nvSpPr>
            <p:spPr bwMode="auto">
              <a:xfrm>
                <a:off x="2478" y="199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6" name="Rectangle 533">
                <a:extLst>
                  <a:ext uri="{FF2B5EF4-FFF2-40B4-BE49-F238E27FC236}">
                    <a16:creationId xmlns:a16="http://schemas.microsoft.com/office/drawing/2014/main" id="{A1ACD82A-8AA3-8D8C-D1D6-B0AFCDE53004}"/>
                  </a:ext>
                </a:extLst>
              </p:cNvPr>
              <p:cNvSpPr>
                <a:spLocks noChangeArrowheads="1"/>
              </p:cNvSpPr>
              <p:nvPr/>
            </p:nvSpPr>
            <p:spPr bwMode="auto">
              <a:xfrm>
                <a:off x="2482" y="175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7" name="Rectangle 534">
                <a:extLst>
                  <a:ext uri="{FF2B5EF4-FFF2-40B4-BE49-F238E27FC236}">
                    <a16:creationId xmlns:a16="http://schemas.microsoft.com/office/drawing/2014/main" id="{FDC484EF-9D2C-A18E-B918-05EC7654155C}"/>
                  </a:ext>
                </a:extLst>
              </p:cNvPr>
              <p:cNvSpPr>
                <a:spLocks noChangeArrowheads="1"/>
              </p:cNvSpPr>
              <p:nvPr/>
            </p:nvSpPr>
            <p:spPr bwMode="auto">
              <a:xfrm>
                <a:off x="2482" y="177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8" name="Rectangle 535">
                <a:extLst>
                  <a:ext uri="{FF2B5EF4-FFF2-40B4-BE49-F238E27FC236}">
                    <a16:creationId xmlns:a16="http://schemas.microsoft.com/office/drawing/2014/main" id="{F432DDA8-448F-FC63-889C-FA54F2EB26BF}"/>
                  </a:ext>
                </a:extLst>
              </p:cNvPr>
              <p:cNvSpPr>
                <a:spLocks noChangeArrowheads="1"/>
              </p:cNvSpPr>
              <p:nvPr/>
            </p:nvSpPr>
            <p:spPr bwMode="auto">
              <a:xfrm>
                <a:off x="2478" y="176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89" name="Rectangle 536">
                <a:extLst>
                  <a:ext uri="{FF2B5EF4-FFF2-40B4-BE49-F238E27FC236}">
                    <a16:creationId xmlns:a16="http://schemas.microsoft.com/office/drawing/2014/main" id="{444CF743-4ADD-1561-F8AD-03EFFC4EB429}"/>
                  </a:ext>
                </a:extLst>
              </p:cNvPr>
              <p:cNvSpPr>
                <a:spLocks noChangeArrowheads="1"/>
              </p:cNvSpPr>
              <p:nvPr/>
            </p:nvSpPr>
            <p:spPr bwMode="auto">
              <a:xfrm>
                <a:off x="2478" y="177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0" name="Rectangle 537">
                <a:extLst>
                  <a:ext uri="{FF2B5EF4-FFF2-40B4-BE49-F238E27FC236}">
                    <a16:creationId xmlns:a16="http://schemas.microsoft.com/office/drawing/2014/main" id="{03F90C46-5A2A-6B73-614D-B96A448584D7}"/>
                  </a:ext>
                </a:extLst>
              </p:cNvPr>
              <p:cNvSpPr>
                <a:spLocks noChangeArrowheads="1"/>
              </p:cNvSpPr>
              <p:nvPr/>
            </p:nvSpPr>
            <p:spPr bwMode="auto">
              <a:xfrm>
                <a:off x="2478" y="176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1" name="Rectangle 538">
                <a:extLst>
                  <a:ext uri="{FF2B5EF4-FFF2-40B4-BE49-F238E27FC236}">
                    <a16:creationId xmlns:a16="http://schemas.microsoft.com/office/drawing/2014/main" id="{E19550ED-93F8-4F9D-3CA5-810DA7BD4C4B}"/>
                  </a:ext>
                </a:extLst>
              </p:cNvPr>
              <p:cNvSpPr>
                <a:spLocks noChangeArrowheads="1"/>
              </p:cNvSpPr>
              <p:nvPr/>
            </p:nvSpPr>
            <p:spPr bwMode="auto">
              <a:xfrm>
                <a:off x="2478" y="176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2" name="Rectangle 539">
                <a:extLst>
                  <a:ext uri="{FF2B5EF4-FFF2-40B4-BE49-F238E27FC236}">
                    <a16:creationId xmlns:a16="http://schemas.microsoft.com/office/drawing/2014/main" id="{603A355F-FD9B-5C2C-B401-6C3300416DBA}"/>
                  </a:ext>
                </a:extLst>
              </p:cNvPr>
              <p:cNvSpPr>
                <a:spLocks noChangeArrowheads="1"/>
              </p:cNvSpPr>
              <p:nvPr/>
            </p:nvSpPr>
            <p:spPr bwMode="auto">
              <a:xfrm>
                <a:off x="3665" y="1389"/>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3" name="Rectangle 540">
                <a:extLst>
                  <a:ext uri="{FF2B5EF4-FFF2-40B4-BE49-F238E27FC236}">
                    <a16:creationId xmlns:a16="http://schemas.microsoft.com/office/drawing/2014/main" id="{DD7330A3-62B4-AF95-60CF-769B48F2C745}"/>
                  </a:ext>
                </a:extLst>
              </p:cNvPr>
              <p:cNvSpPr>
                <a:spLocks noChangeArrowheads="1"/>
              </p:cNvSpPr>
              <p:nvPr/>
            </p:nvSpPr>
            <p:spPr bwMode="auto">
              <a:xfrm>
                <a:off x="3665" y="140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4" name="Rectangle 541">
                <a:extLst>
                  <a:ext uri="{FF2B5EF4-FFF2-40B4-BE49-F238E27FC236}">
                    <a16:creationId xmlns:a16="http://schemas.microsoft.com/office/drawing/2014/main" id="{75EE5726-5B0A-D0F7-9342-F09F7EDD4396}"/>
                  </a:ext>
                </a:extLst>
              </p:cNvPr>
              <p:cNvSpPr>
                <a:spLocks noChangeArrowheads="1"/>
              </p:cNvSpPr>
              <p:nvPr/>
            </p:nvSpPr>
            <p:spPr bwMode="auto">
              <a:xfrm>
                <a:off x="3661" y="1394"/>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5" name="Rectangle 542">
                <a:extLst>
                  <a:ext uri="{FF2B5EF4-FFF2-40B4-BE49-F238E27FC236}">
                    <a16:creationId xmlns:a16="http://schemas.microsoft.com/office/drawing/2014/main" id="{8D54289D-F2A0-3394-D4EB-B43BCD9C9E4D}"/>
                  </a:ext>
                </a:extLst>
              </p:cNvPr>
              <p:cNvSpPr>
                <a:spLocks noChangeArrowheads="1"/>
              </p:cNvSpPr>
              <p:nvPr/>
            </p:nvSpPr>
            <p:spPr bwMode="auto">
              <a:xfrm>
                <a:off x="3661" y="1403"/>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6" name="Rectangle 543">
                <a:extLst>
                  <a:ext uri="{FF2B5EF4-FFF2-40B4-BE49-F238E27FC236}">
                    <a16:creationId xmlns:a16="http://schemas.microsoft.com/office/drawing/2014/main" id="{75D681AA-ACFF-1B22-7663-88F163284680}"/>
                  </a:ext>
                </a:extLst>
              </p:cNvPr>
              <p:cNvSpPr>
                <a:spLocks noChangeArrowheads="1"/>
              </p:cNvSpPr>
              <p:nvPr/>
            </p:nvSpPr>
            <p:spPr bwMode="auto">
              <a:xfrm>
                <a:off x="3661" y="1399"/>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7" name="Rectangle 544">
                <a:extLst>
                  <a:ext uri="{FF2B5EF4-FFF2-40B4-BE49-F238E27FC236}">
                    <a16:creationId xmlns:a16="http://schemas.microsoft.com/office/drawing/2014/main" id="{428C3A67-5C42-6617-02BB-48DE973337A0}"/>
                  </a:ext>
                </a:extLst>
              </p:cNvPr>
              <p:cNvSpPr>
                <a:spLocks noChangeArrowheads="1"/>
              </p:cNvSpPr>
              <p:nvPr/>
            </p:nvSpPr>
            <p:spPr bwMode="auto">
              <a:xfrm>
                <a:off x="3661" y="1399"/>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8" name="Rectangle 545">
                <a:extLst>
                  <a:ext uri="{FF2B5EF4-FFF2-40B4-BE49-F238E27FC236}">
                    <a16:creationId xmlns:a16="http://schemas.microsoft.com/office/drawing/2014/main" id="{A517CA77-4B22-AA9A-E27F-40FD646B7A8D}"/>
                  </a:ext>
                </a:extLst>
              </p:cNvPr>
              <p:cNvSpPr>
                <a:spLocks noChangeArrowheads="1"/>
              </p:cNvSpPr>
              <p:nvPr/>
            </p:nvSpPr>
            <p:spPr bwMode="auto">
              <a:xfrm>
                <a:off x="2693" y="1575"/>
                <a:ext cx="1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499" name="Rectangle 546">
                <a:extLst>
                  <a:ext uri="{FF2B5EF4-FFF2-40B4-BE49-F238E27FC236}">
                    <a16:creationId xmlns:a16="http://schemas.microsoft.com/office/drawing/2014/main" id="{3E335B44-0D14-6B9D-4E12-5DB1C995B3DB}"/>
                  </a:ext>
                </a:extLst>
              </p:cNvPr>
              <p:cNvSpPr>
                <a:spLocks noChangeArrowheads="1"/>
              </p:cNvSpPr>
              <p:nvPr/>
            </p:nvSpPr>
            <p:spPr bwMode="auto">
              <a:xfrm>
                <a:off x="2693" y="1594"/>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0" name="Rectangle 547">
                <a:extLst>
                  <a:ext uri="{FF2B5EF4-FFF2-40B4-BE49-F238E27FC236}">
                    <a16:creationId xmlns:a16="http://schemas.microsoft.com/office/drawing/2014/main" id="{08C2E2BE-3C4D-AD06-D9CD-661CA98506F0}"/>
                  </a:ext>
                </a:extLst>
              </p:cNvPr>
              <p:cNvSpPr>
                <a:spLocks noChangeArrowheads="1"/>
              </p:cNvSpPr>
              <p:nvPr/>
            </p:nvSpPr>
            <p:spPr bwMode="auto">
              <a:xfrm>
                <a:off x="2688" y="1579"/>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1" name="Rectangle 548">
                <a:extLst>
                  <a:ext uri="{FF2B5EF4-FFF2-40B4-BE49-F238E27FC236}">
                    <a16:creationId xmlns:a16="http://schemas.microsoft.com/office/drawing/2014/main" id="{87938C58-8DEA-05AA-0F3F-1CB23F8D1689}"/>
                  </a:ext>
                </a:extLst>
              </p:cNvPr>
              <p:cNvSpPr>
                <a:spLocks noChangeArrowheads="1"/>
              </p:cNvSpPr>
              <p:nvPr/>
            </p:nvSpPr>
            <p:spPr bwMode="auto">
              <a:xfrm>
                <a:off x="2688" y="1589"/>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2" name="Rectangle 549">
                <a:extLst>
                  <a:ext uri="{FF2B5EF4-FFF2-40B4-BE49-F238E27FC236}">
                    <a16:creationId xmlns:a16="http://schemas.microsoft.com/office/drawing/2014/main" id="{6DCC7D5E-BF0A-884B-2B05-09E2A7D784DB}"/>
                  </a:ext>
                </a:extLst>
              </p:cNvPr>
              <p:cNvSpPr>
                <a:spLocks noChangeArrowheads="1"/>
              </p:cNvSpPr>
              <p:nvPr/>
            </p:nvSpPr>
            <p:spPr bwMode="auto">
              <a:xfrm>
                <a:off x="2688" y="1584"/>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3" name="Rectangle 550">
                <a:extLst>
                  <a:ext uri="{FF2B5EF4-FFF2-40B4-BE49-F238E27FC236}">
                    <a16:creationId xmlns:a16="http://schemas.microsoft.com/office/drawing/2014/main" id="{A4895A4B-78EC-E67E-8A73-89DE63A74C38}"/>
                  </a:ext>
                </a:extLst>
              </p:cNvPr>
              <p:cNvSpPr>
                <a:spLocks noChangeArrowheads="1"/>
              </p:cNvSpPr>
              <p:nvPr/>
            </p:nvSpPr>
            <p:spPr bwMode="auto">
              <a:xfrm>
                <a:off x="2688" y="1584"/>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4" name="Rectangle 551">
                <a:extLst>
                  <a:ext uri="{FF2B5EF4-FFF2-40B4-BE49-F238E27FC236}">
                    <a16:creationId xmlns:a16="http://schemas.microsoft.com/office/drawing/2014/main" id="{9F1327DE-DC1B-2D0D-8D1E-F1F640DE0CED}"/>
                  </a:ext>
                </a:extLst>
              </p:cNvPr>
              <p:cNvSpPr>
                <a:spLocks noChangeArrowheads="1"/>
              </p:cNvSpPr>
              <p:nvPr/>
            </p:nvSpPr>
            <p:spPr bwMode="auto">
              <a:xfrm>
                <a:off x="2966" y="131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5" name="Rectangle 552">
                <a:extLst>
                  <a:ext uri="{FF2B5EF4-FFF2-40B4-BE49-F238E27FC236}">
                    <a16:creationId xmlns:a16="http://schemas.microsoft.com/office/drawing/2014/main" id="{44A25A0C-38BB-03A0-4898-CCA2921EEE80}"/>
                  </a:ext>
                </a:extLst>
              </p:cNvPr>
              <p:cNvSpPr>
                <a:spLocks noChangeArrowheads="1"/>
              </p:cNvSpPr>
              <p:nvPr/>
            </p:nvSpPr>
            <p:spPr bwMode="auto">
              <a:xfrm>
                <a:off x="2966" y="133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6" name="Rectangle 553">
                <a:extLst>
                  <a:ext uri="{FF2B5EF4-FFF2-40B4-BE49-F238E27FC236}">
                    <a16:creationId xmlns:a16="http://schemas.microsoft.com/office/drawing/2014/main" id="{DD174BD5-274F-3496-0838-ACDD74C5D70B}"/>
                  </a:ext>
                </a:extLst>
              </p:cNvPr>
              <p:cNvSpPr>
                <a:spLocks noChangeArrowheads="1"/>
              </p:cNvSpPr>
              <p:nvPr/>
            </p:nvSpPr>
            <p:spPr bwMode="auto">
              <a:xfrm>
                <a:off x="2962" y="132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7" name="Rectangle 554">
                <a:extLst>
                  <a:ext uri="{FF2B5EF4-FFF2-40B4-BE49-F238E27FC236}">
                    <a16:creationId xmlns:a16="http://schemas.microsoft.com/office/drawing/2014/main" id="{C714C0AC-EE15-9AC6-7D57-E0823C35E849}"/>
                  </a:ext>
                </a:extLst>
              </p:cNvPr>
              <p:cNvSpPr>
                <a:spLocks noChangeArrowheads="1"/>
              </p:cNvSpPr>
              <p:nvPr/>
            </p:nvSpPr>
            <p:spPr bwMode="auto">
              <a:xfrm>
                <a:off x="2962" y="133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8" name="Rectangle 555">
                <a:extLst>
                  <a:ext uri="{FF2B5EF4-FFF2-40B4-BE49-F238E27FC236}">
                    <a16:creationId xmlns:a16="http://schemas.microsoft.com/office/drawing/2014/main" id="{F72850F2-754B-B64F-E30D-575C1D67E6C2}"/>
                  </a:ext>
                </a:extLst>
              </p:cNvPr>
              <p:cNvSpPr>
                <a:spLocks noChangeArrowheads="1"/>
              </p:cNvSpPr>
              <p:nvPr/>
            </p:nvSpPr>
            <p:spPr bwMode="auto">
              <a:xfrm>
                <a:off x="2962" y="132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09" name="Rectangle 556">
                <a:extLst>
                  <a:ext uri="{FF2B5EF4-FFF2-40B4-BE49-F238E27FC236}">
                    <a16:creationId xmlns:a16="http://schemas.microsoft.com/office/drawing/2014/main" id="{3034EEDF-D0FA-C7CA-6618-B281E9777A34}"/>
                  </a:ext>
                </a:extLst>
              </p:cNvPr>
              <p:cNvSpPr>
                <a:spLocks noChangeArrowheads="1"/>
              </p:cNvSpPr>
              <p:nvPr/>
            </p:nvSpPr>
            <p:spPr bwMode="auto">
              <a:xfrm>
                <a:off x="2962" y="132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0" name="Rectangle 557">
                <a:extLst>
                  <a:ext uri="{FF2B5EF4-FFF2-40B4-BE49-F238E27FC236}">
                    <a16:creationId xmlns:a16="http://schemas.microsoft.com/office/drawing/2014/main" id="{73C175A4-65AF-93FD-0F9A-53B484013EF6}"/>
                  </a:ext>
                </a:extLst>
              </p:cNvPr>
              <p:cNvSpPr>
                <a:spLocks noChangeArrowheads="1"/>
              </p:cNvSpPr>
              <p:nvPr/>
            </p:nvSpPr>
            <p:spPr bwMode="auto">
              <a:xfrm>
                <a:off x="3137" y="122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1" name="Rectangle 558">
                <a:extLst>
                  <a:ext uri="{FF2B5EF4-FFF2-40B4-BE49-F238E27FC236}">
                    <a16:creationId xmlns:a16="http://schemas.microsoft.com/office/drawing/2014/main" id="{EB588445-F300-1E1A-6614-FD5E3E9FD2C8}"/>
                  </a:ext>
                </a:extLst>
              </p:cNvPr>
              <p:cNvSpPr>
                <a:spLocks noChangeArrowheads="1"/>
              </p:cNvSpPr>
              <p:nvPr/>
            </p:nvSpPr>
            <p:spPr bwMode="auto">
              <a:xfrm>
                <a:off x="3137" y="124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2" name="Rectangle 559">
                <a:extLst>
                  <a:ext uri="{FF2B5EF4-FFF2-40B4-BE49-F238E27FC236}">
                    <a16:creationId xmlns:a16="http://schemas.microsoft.com/office/drawing/2014/main" id="{2E71F58A-B030-9803-18FB-734F1C778607}"/>
                  </a:ext>
                </a:extLst>
              </p:cNvPr>
              <p:cNvSpPr>
                <a:spLocks noChangeArrowheads="1"/>
              </p:cNvSpPr>
              <p:nvPr/>
            </p:nvSpPr>
            <p:spPr bwMode="auto">
              <a:xfrm>
                <a:off x="3133" y="122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3" name="Rectangle 560">
                <a:extLst>
                  <a:ext uri="{FF2B5EF4-FFF2-40B4-BE49-F238E27FC236}">
                    <a16:creationId xmlns:a16="http://schemas.microsoft.com/office/drawing/2014/main" id="{ECE034E7-659E-85DF-FBA6-CD384A79B578}"/>
                  </a:ext>
                </a:extLst>
              </p:cNvPr>
              <p:cNvSpPr>
                <a:spLocks noChangeArrowheads="1"/>
              </p:cNvSpPr>
              <p:nvPr/>
            </p:nvSpPr>
            <p:spPr bwMode="auto">
              <a:xfrm>
                <a:off x="3133" y="123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4" name="Rectangle 561">
                <a:extLst>
                  <a:ext uri="{FF2B5EF4-FFF2-40B4-BE49-F238E27FC236}">
                    <a16:creationId xmlns:a16="http://schemas.microsoft.com/office/drawing/2014/main" id="{71D87C1C-D301-5D86-7126-08350F95E84A}"/>
                  </a:ext>
                </a:extLst>
              </p:cNvPr>
              <p:cNvSpPr>
                <a:spLocks noChangeArrowheads="1"/>
              </p:cNvSpPr>
              <p:nvPr/>
            </p:nvSpPr>
            <p:spPr bwMode="auto">
              <a:xfrm>
                <a:off x="3133" y="123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5" name="Rectangle 562">
                <a:extLst>
                  <a:ext uri="{FF2B5EF4-FFF2-40B4-BE49-F238E27FC236}">
                    <a16:creationId xmlns:a16="http://schemas.microsoft.com/office/drawing/2014/main" id="{D2EAC98A-298D-B896-AE4D-4274AD2F65F0}"/>
                  </a:ext>
                </a:extLst>
              </p:cNvPr>
              <p:cNvSpPr>
                <a:spLocks noChangeArrowheads="1"/>
              </p:cNvSpPr>
              <p:nvPr/>
            </p:nvSpPr>
            <p:spPr bwMode="auto">
              <a:xfrm>
                <a:off x="3133" y="123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6" name="Rectangle 563">
                <a:extLst>
                  <a:ext uri="{FF2B5EF4-FFF2-40B4-BE49-F238E27FC236}">
                    <a16:creationId xmlns:a16="http://schemas.microsoft.com/office/drawing/2014/main" id="{B1807669-D556-CB62-8E49-41CD0E25D6B5}"/>
                  </a:ext>
                </a:extLst>
              </p:cNvPr>
              <p:cNvSpPr>
                <a:spLocks noChangeArrowheads="1"/>
              </p:cNvSpPr>
              <p:nvPr/>
            </p:nvSpPr>
            <p:spPr bwMode="auto">
              <a:xfrm>
                <a:off x="2854" y="162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7" name="Rectangle 564">
                <a:extLst>
                  <a:ext uri="{FF2B5EF4-FFF2-40B4-BE49-F238E27FC236}">
                    <a16:creationId xmlns:a16="http://schemas.microsoft.com/office/drawing/2014/main" id="{A3FDECB2-7F5F-16C2-40E7-8874151531A6}"/>
                  </a:ext>
                </a:extLst>
              </p:cNvPr>
              <p:cNvSpPr>
                <a:spLocks noChangeArrowheads="1"/>
              </p:cNvSpPr>
              <p:nvPr/>
            </p:nvSpPr>
            <p:spPr bwMode="auto">
              <a:xfrm>
                <a:off x="2854" y="164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8" name="Rectangle 565">
                <a:extLst>
                  <a:ext uri="{FF2B5EF4-FFF2-40B4-BE49-F238E27FC236}">
                    <a16:creationId xmlns:a16="http://schemas.microsoft.com/office/drawing/2014/main" id="{055D67CA-61A4-B30F-2452-3FBDF40F9F46}"/>
                  </a:ext>
                </a:extLst>
              </p:cNvPr>
              <p:cNvSpPr>
                <a:spLocks noChangeArrowheads="1"/>
              </p:cNvSpPr>
              <p:nvPr/>
            </p:nvSpPr>
            <p:spPr bwMode="auto">
              <a:xfrm>
                <a:off x="2849" y="1633"/>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19" name="Rectangle 566">
                <a:extLst>
                  <a:ext uri="{FF2B5EF4-FFF2-40B4-BE49-F238E27FC236}">
                    <a16:creationId xmlns:a16="http://schemas.microsoft.com/office/drawing/2014/main" id="{7E0E56DA-B3C0-3ED6-780A-E0334F37A12E}"/>
                  </a:ext>
                </a:extLst>
              </p:cNvPr>
              <p:cNvSpPr>
                <a:spLocks noChangeArrowheads="1"/>
              </p:cNvSpPr>
              <p:nvPr/>
            </p:nvSpPr>
            <p:spPr bwMode="auto">
              <a:xfrm>
                <a:off x="2849" y="1643"/>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0" name="Rectangle 567">
                <a:extLst>
                  <a:ext uri="{FF2B5EF4-FFF2-40B4-BE49-F238E27FC236}">
                    <a16:creationId xmlns:a16="http://schemas.microsoft.com/office/drawing/2014/main" id="{A8EC178E-D5E4-17D8-BBF0-07E98C7A572B}"/>
                  </a:ext>
                </a:extLst>
              </p:cNvPr>
              <p:cNvSpPr>
                <a:spLocks noChangeArrowheads="1"/>
              </p:cNvSpPr>
              <p:nvPr/>
            </p:nvSpPr>
            <p:spPr bwMode="auto">
              <a:xfrm>
                <a:off x="2849" y="1638"/>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1" name="Rectangle 568">
                <a:extLst>
                  <a:ext uri="{FF2B5EF4-FFF2-40B4-BE49-F238E27FC236}">
                    <a16:creationId xmlns:a16="http://schemas.microsoft.com/office/drawing/2014/main" id="{740A3048-38AF-899C-83FC-51343EA118A1}"/>
                  </a:ext>
                </a:extLst>
              </p:cNvPr>
              <p:cNvSpPr>
                <a:spLocks noChangeArrowheads="1"/>
              </p:cNvSpPr>
              <p:nvPr/>
            </p:nvSpPr>
            <p:spPr bwMode="auto">
              <a:xfrm>
                <a:off x="2849" y="1638"/>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2" name="Rectangle 569">
                <a:extLst>
                  <a:ext uri="{FF2B5EF4-FFF2-40B4-BE49-F238E27FC236}">
                    <a16:creationId xmlns:a16="http://schemas.microsoft.com/office/drawing/2014/main" id="{4AC151C1-617A-FD84-214A-04AA8D83028A}"/>
                  </a:ext>
                </a:extLst>
              </p:cNvPr>
              <p:cNvSpPr>
                <a:spLocks noChangeArrowheads="1"/>
              </p:cNvSpPr>
              <p:nvPr/>
            </p:nvSpPr>
            <p:spPr bwMode="auto">
              <a:xfrm>
                <a:off x="2976" y="1457"/>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3" name="Rectangle 570">
                <a:extLst>
                  <a:ext uri="{FF2B5EF4-FFF2-40B4-BE49-F238E27FC236}">
                    <a16:creationId xmlns:a16="http://schemas.microsoft.com/office/drawing/2014/main" id="{FD49F4FC-525B-9DC2-65BD-05870CABE4A6}"/>
                  </a:ext>
                </a:extLst>
              </p:cNvPr>
              <p:cNvSpPr>
                <a:spLocks noChangeArrowheads="1"/>
              </p:cNvSpPr>
              <p:nvPr/>
            </p:nvSpPr>
            <p:spPr bwMode="auto">
              <a:xfrm>
                <a:off x="2976" y="1477"/>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4" name="Rectangle 571">
                <a:extLst>
                  <a:ext uri="{FF2B5EF4-FFF2-40B4-BE49-F238E27FC236}">
                    <a16:creationId xmlns:a16="http://schemas.microsoft.com/office/drawing/2014/main" id="{A7C2A3A2-E09E-1EFD-3D0B-658357F3892E}"/>
                  </a:ext>
                </a:extLst>
              </p:cNvPr>
              <p:cNvSpPr>
                <a:spLocks noChangeArrowheads="1"/>
              </p:cNvSpPr>
              <p:nvPr/>
            </p:nvSpPr>
            <p:spPr bwMode="auto">
              <a:xfrm>
                <a:off x="2971" y="1462"/>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5" name="Rectangle 572">
                <a:extLst>
                  <a:ext uri="{FF2B5EF4-FFF2-40B4-BE49-F238E27FC236}">
                    <a16:creationId xmlns:a16="http://schemas.microsoft.com/office/drawing/2014/main" id="{EA01C4BD-E78D-C2F8-81A3-D7498D850B5A}"/>
                  </a:ext>
                </a:extLst>
              </p:cNvPr>
              <p:cNvSpPr>
                <a:spLocks noChangeArrowheads="1"/>
              </p:cNvSpPr>
              <p:nvPr/>
            </p:nvSpPr>
            <p:spPr bwMode="auto">
              <a:xfrm>
                <a:off x="2971" y="1472"/>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6" name="Rectangle 573">
                <a:extLst>
                  <a:ext uri="{FF2B5EF4-FFF2-40B4-BE49-F238E27FC236}">
                    <a16:creationId xmlns:a16="http://schemas.microsoft.com/office/drawing/2014/main" id="{00276942-EA76-5F4D-A37E-9B16FB3429F7}"/>
                  </a:ext>
                </a:extLst>
              </p:cNvPr>
              <p:cNvSpPr>
                <a:spLocks noChangeArrowheads="1"/>
              </p:cNvSpPr>
              <p:nvPr/>
            </p:nvSpPr>
            <p:spPr bwMode="auto">
              <a:xfrm>
                <a:off x="2971" y="146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7" name="Rectangle 574">
                <a:extLst>
                  <a:ext uri="{FF2B5EF4-FFF2-40B4-BE49-F238E27FC236}">
                    <a16:creationId xmlns:a16="http://schemas.microsoft.com/office/drawing/2014/main" id="{643D7984-2B4A-4F47-7E53-6A52DCBCF26A}"/>
                  </a:ext>
                </a:extLst>
              </p:cNvPr>
              <p:cNvSpPr>
                <a:spLocks noChangeArrowheads="1"/>
              </p:cNvSpPr>
              <p:nvPr/>
            </p:nvSpPr>
            <p:spPr bwMode="auto">
              <a:xfrm>
                <a:off x="2971" y="146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8" name="Rectangle 575">
                <a:extLst>
                  <a:ext uri="{FF2B5EF4-FFF2-40B4-BE49-F238E27FC236}">
                    <a16:creationId xmlns:a16="http://schemas.microsoft.com/office/drawing/2014/main" id="{045D3D84-A561-C719-CF11-596096CE2B3C}"/>
                  </a:ext>
                </a:extLst>
              </p:cNvPr>
              <p:cNvSpPr>
                <a:spLocks noChangeArrowheads="1"/>
              </p:cNvSpPr>
              <p:nvPr/>
            </p:nvSpPr>
            <p:spPr bwMode="auto">
              <a:xfrm>
                <a:off x="2707" y="1389"/>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29" name="Rectangle 576">
                <a:extLst>
                  <a:ext uri="{FF2B5EF4-FFF2-40B4-BE49-F238E27FC236}">
                    <a16:creationId xmlns:a16="http://schemas.microsoft.com/office/drawing/2014/main" id="{FA392AB7-3D1D-C1DE-01BC-F842CF0AFF7B}"/>
                  </a:ext>
                </a:extLst>
              </p:cNvPr>
              <p:cNvSpPr>
                <a:spLocks noChangeArrowheads="1"/>
              </p:cNvSpPr>
              <p:nvPr/>
            </p:nvSpPr>
            <p:spPr bwMode="auto">
              <a:xfrm>
                <a:off x="2707" y="140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0" name="Rectangle 577">
                <a:extLst>
                  <a:ext uri="{FF2B5EF4-FFF2-40B4-BE49-F238E27FC236}">
                    <a16:creationId xmlns:a16="http://schemas.microsoft.com/office/drawing/2014/main" id="{848621E4-ACFC-1006-B2AD-3D41C2D0A3DC}"/>
                  </a:ext>
                </a:extLst>
              </p:cNvPr>
              <p:cNvSpPr>
                <a:spLocks noChangeArrowheads="1"/>
              </p:cNvSpPr>
              <p:nvPr/>
            </p:nvSpPr>
            <p:spPr bwMode="auto">
              <a:xfrm>
                <a:off x="2702" y="1394"/>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1" name="Rectangle 578">
                <a:extLst>
                  <a:ext uri="{FF2B5EF4-FFF2-40B4-BE49-F238E27FC236}">
                    <a16:creationId xmlns:a16="http://schemas.microsoft.com/office/drawing/2014/main" id="{668B09F7-2CA4-5240-7A61-DC329344E91A}"/>
                  </a:ext>
                </a:extLst>
              </p:cNvPr>
              <p:cNvSpPr>
                <a:spLocks noChangeArrowheads="1"/>
              </p:cNvSpPr>
              <p:nvPr/>
            </p:nvSpPr>
            <p:spPr bwMode="auto">
              <a:xfrm>
                <a:off x="2702" y="1403"/>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2" name="Rectangle 579">
                <a:extLst>
                  <a:ext uri="{FF2B5EF4-FFF2-40B4-BE49-F238E27FC236}">
                    <a16:creationId xmlns:a16="http://schemas.microsoft.com/office/drawing/2014/main" id="{002EA7AC-3F33-93E8-BA8E-7CEE022B82A0}"/>
                  </a:ext>
                </a:extLst>
              </p:cNvPr>
              <p:cNvSpPr>
                <a:spLocks noChangeArrowheads="1"/>
              </p:cNvSpPr>
              <p:nvPr/>
            </p:nvSpPr>
            <p:spPr bwMode="auto">
              <a:xfrm>
                <a:off x="2702" y="1399"/>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3" name="Rectangle 580">
                <a:extLst>
                  <a:ext uri="{FF2B5EF4-FFF2-40B4-BE49-F238E27FC236}">
                    <a16:creationId xmlns:a16="http://schemas.microsoft.com/office/drawing/2014/main" id="{DA155FA5-61DC-6842-6655-7E371395A3C1}"/>
                  </a:ext>
                </a:extLst>
              </p:cNvPr>
              <p:cNvSpPr>
                <a:spLocks noChangeArrowheads="1"/>
              </p:cNvSpPr>
              <p:nvPr/>
            </p:nvSpPr>
            <p:spPr bwMode="auto">
              <a:xfrm>
                <a:off x="2702" y="1399"/>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4" name="Rectangle 581">
                <a:extLst>
                  <a:ext uri="{FF2B5EF4-FFF2-40B4-BE49-F238E27FC236}">
                    <a16:creationId xmlns:a16="http://schemas.microsoft.com/office/drawing/2014/main" id="{0979005E-829A-4439-48A7-59C1B73662C0}"/>
                  </a:ext>
                </a:extLst>
              </p:cNvPr>
              <p:cNvSpPr>
                <a:spLocks noChangeArrowheads="1"/>
              </p:cNvSpPr>
              <p:nvPr/>
            </p:nvSpPr>
            <p:spPr bwMode="auto">
              <a:xfrm>
                <a:off x="3015" y="1501"/>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5" name="Rectangle 582">
                <a:extLst>
                  <a:ext uri="{FF2B5EF4-FFF2-40B4-BE49-F238E27FC236}">
                    <a16:creationId xmlns:a16="http://schemas.microsoft.com/office/drawing/2014/main" id="{37DEA21B-7877-F36D-4F4F-D1FAEB4B7B27}"/>
                  </a:ext>
                </a:extLst>
              </p:cNvPr>
              <p:cNvSpPr>
                <a:spLocks noChangeArrowheads="1"/>
              </p:cNvSpPr>
              <p:nvPr/>
            </p:nvSpPr>
            <p:spPr bwMode="auto">
              <a:xfrm>
                <a:off x="3015" y="1521"/>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6" name="Rectangle 583">
                <a:extLst>
                  <a:ext uri="{FF2B5EF4-FFF2-40B4-BE49-F238E27FC236}">
                    <a16:creationId xmlns:a16="http://schemas.microsoft.com/office/drawing/2014/main" id="{91D0788C-B9CB-4607-94F1-FC164FF9B5EF}"/>
                  </a:ext>
                </a:extLst>
              </p:cNvPr>
              <p:cNvSpPr>
                <a:spLocks noChangeArrowheads="1"/>
              </p:cNvSpPr>
              <p:nvPr/>
            </p:nvSpPr>
            <p:spPr bwMode="auto">
              <a:xfrm>
                <a:off x="3010" y="1506"/>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7" name="Rectangle 584">
                <a:extLst>
                  <a:ext uri="{FF2B5EF4-FFF2-40B4-BE49-F238E27FC236}">
                    <a16:creationId xmlns:a16="http://schemas.microsoft.com/office/drawing/2014/main" id="{1CEFB733-906D-B2EF-1638-1037D5496522}"/>
                  </a:ext>
                </a:extLst>
              </p:cNvPr>
              <p:cNvSpPr>
                <a:spLocks noChangeArrowheads="1"/>
              </p:cNvSpPr>
              <p:nvPr/>
            </p:nvSpPr>
            <p:spPr bwMode="auto">
              <a:xfrm>
                <a:off x="3010" y="1516"/>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8" name="Rectangle 585">
                <a:extLst>
                  <a:ext uri="{FF2B5EF4-FFF2-40B4-BE49-F238E27FC236}">
                    <a16:creationId xmlns:a16="http://schemas.microsoft.com/office/drawing/2014/main" id="{D11B8E88-0910-2320-4823-0EEA23B986CD}"/>
                  </a:ext>
                </a:extLst>
              </p:cNvPr>
              <p:cNvSpPr>
                <a:spLocks noChangeArrowheads="1"/>
              </p:cNvSpPr>
              <p:nvPr/>
            </p:nvSpPr>
            <p:spPr bwMode="auto">
              <a:xfrm>
                <a:off x="3010" y="1511"/>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39" name="Rectangle 586">
                <a:extLst>
                  <a:ext uri="{FF2B5EF4-FFF2-40B4-BE49-F238E27FC236}">
                    <a16:creationId xmlns:a16="http://schemas.microsoft.com/office/drawing/2014/main" id="{3CDC3B58-98FF-F0CD-2CDC-CDE35B1D879E}"/>
                  </a:ext>
                </a:extLst>
              </p:cNvPr>
              <p:cNvSpPr>
                <a:spLocks noChangeArrowheads="1"/>
              </p:cNvSpPr>
              <p:nvPr/>
            </p:nvSpPr>
            <p:spPr bwMode="auto">
              <a:xfrm>
                <a:off x="3010" y="1511"/>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0" name="Rectangle 587">
                <a:extLst>
                  <a:ext uri="{FF2B5EF4-FFF2-40B4-BE49-F238E27FC236}">
                    <a16:creationId xmlns:a16="http://schemas.microsoft.com/office/drawing/2014/main" id="{762BF1F4-A05F-76F6-B8DD-D9D90225F053}"/>
                  </a:ext>
                </a:extLst>
              </p:cNvPr>
              <p:cNvSpPr>
                <a:spLocks noChangeArrowheads="1"/>
              </p:cNvSpPr>
              <p:nvPr/>
            </p:nvSpPr>
            <p:spPr bwMode="auto">
              <a:xfrm>
                <a:off x="2267" y="2156"/>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1" name="Rectangle 588">
                <a:extLst>
                  <a:ext uri="{FF2B5EF4-FFF2-40B4-BE49-F238E27FC236}">
                    <a16:creationId xmlns:a16="http://schemas.microsoft.com/office/drawing/2014/main" id="{C329A53D-C86F-7279-7E4E-09BE2CF148E5}"/>
                  </a:ext>
                </a:extLst>
              </p:cNvPr>
              <p:cNvSpPr>
                <a:spLocks noChangeArrowheads="1"/>
              </p:cNvSpPr>
              <p:nvPr/>
            </p:nvSpPr>
            <p:spPr bwMode="auto">
              <a:xfrm>
                <a:off x="2267" y="2176"/>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2" name="Rectangle 589">
                <a:extLst>
                  <a:ext uri="{FF2B5EF4-FFF2-40B4-BE49-F238E27FC236}">
                    <a16:creationId xmlns:a16="http://schemas.microsoft.com/office/drawing/2014/main" id="{F50D2FF9-88A6-E7B3-75D3-ACC4E3EAB55F}"/>
                  </a:ext>
                </a:extLst>
              </p:cNvPr>
              <p:cNvSpPr>
                <a:spLocks noChangeArrowheads="1"/>
              </p:cNvSpPr>
              <p:nvPr/>
            </p:nvSpPr>
            <p:spPr bwMode="auto">
              <a:xfrm>
                <a:off x="2263" y="216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3" name="Rectangle 590">
                <a:extLst>
                  <a:ext uri="{FF2B5EF4-FFF2-40B4-BE49-F238E27FC236}">
                    <a16:creationId xmlns:a16="http://schemas.microsoft.com/office/drawing/2014/main" id="{942E730B-6958-36D9-AD9D-0A6B4CFE0A15}"/>
                  </a:ext>
                </a:extLst>
              </p:cNvPr>
              <p:cNvSpPr>
                <a:spLocks noChangeArrowheads="1"/>
              </p:cNvSpPr>
              <p:nvPr/>
            </p:nvSpPr>
            <p:spPr bwMode="auto">
              <a:xfrm>
                <a:off x="2263" y="217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4" name="Rectangle 591">
                <a:extLst>
                  <a:ext uri="{FF2B5EF4-FFF2-40B4-BE49-F238E27FC236}">
                    <a16:creationId xmlns:a16="http://schemas.microsoft.com/office/drawing/2014/main" id="{53FE012E-DC89-A2E7-A179-41B7A5265DB0}"/>
                  </a:ext>
                </a:extLst>
              </p:cNvPr>
              <p:cNvSpPr>
                <a:spLocks noChangeArrowheads="1"/>
              </p:cNvSpPr>
              <p:nvPr/>
            </p:nvSpPr>
            <p:spPr bwMode="auto">
              <a:xfrm>
                <a:off x="2263" y="216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5" name="Rectangle 592">
                <a:extLst>
                  <a:ext uri="{FF2B5EF4-FFF2-40B4-BE49-F238E27FC236}">
                    <a16:creationId xmlns:a16="http://schemas.microsoft.com/office/drawing/2014/main" id="{F26A54E3-3C33-F2EE-C7AF-FCB548B4EAB6}"/>
                  </a:ext>
                </a:extLst>
              </p:cNvPr>
              <p:cNvSpPr>
                <a:spLocks noChangeArrowheads="1"/>
              </p:cNvSpPr>
              <p:nvPr/>
            </p:nvSpPr>
            <p:spPr bwMode="auto">
              <a:xfrm>
                <a:off x="2263" y="216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6" name="Rectangle 593">
                <a:extLst>
                  <a:ext uri="{FF2B5EF4-FFF2-40B4-BE49-F238E27FC236}">
                    <a16:creationId xmlns:a16="http://schemas.microsoft.com/office/drawing/2014/main" id="{05F947A5-B054-61AF-F4A1-77FE9F15CD26}"/>
                  </a:ext>
                </a:extLst>
              </p:cNvPr>
              <p:cNvSpPr>
                <a:spLocks noChangeArrowheads="1"/>
              </p:cNvSpPr>
              <p:nvPr/>
            </p:nvSpPr>
            <p:spPr bwMode="auto">
              <a:xfrm>
                <a:off x="2966" y="1227"/>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7" name="Rectangle 594">
                <a:extLst>
                  <a:ext uri="{FF2B5EF4-FFF2-40B4-BE49-F238E27FC236}">
                    <a16:creationId xmlns:a16="http://schemas.microsoft.com/office/drawing/2014/main" id="{FFAB7644-2503-A322-7F49-838FC72763B9}"/>
                  </a:ext>
                </a:extLst>
              </p:cNvPr>
              <p:cNvSpPr>
                <a:spLocks noChangeArrowheads="1"/>
              </p:cNvSpPr>
              <p:nvPr/>
            </p:nvSpPr>
            <p:spPr bwMode="auto">
              <a:xfrm>
                <a:off x="2966" y="1247"/>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8" name="Rectangle 595">
                <a:extLst>
                  <a:ext uri="{FF2B5EF4-FFF2-40B4-BE49-F238E27FC236}">
                    <a16:creationId xmlns:a16="http://schemas.microsoft.com/office/drawing/2014/main" id="{161C6DA0-B82C-A862-310F-3907BCD0D10D}"/>
                  </a:ext>
                </a:extLst>
              </p:cNvPr>
              <p:cNvSpPr>
                <a:spLocks noChangeArrowheads="1"/>
              </p:cNvSpPr>
              <p:nvPr/>
            </p:nvSpPr>
            <p:spPr bwMode="auto">
              <a:xfrm>
                <a:off x="2962" y="123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49" name="Rectangle 596">
                <a:extLst>
                  <a:ext uri="{FF2B5EF4-FFF2-40B4-BE49-F238E27FC236}">
                    <a16:creationId xmlns:a16="http://schemas.microsoft.com/office/drawing/2014/main" id="{A1327136-0FEE-D231-A6EA-3CEEDC381132}"/>
                  </a:ext>
                </a:extLst>
              </p:cNvPr>
              <p:cNvSpPr>
                <a:spLocks noChangeArrowheads="1"/>
              </p:cNvSpPr>
              <p:nvPr/>
            </p:nvSpPr>
            <p:spPr bwMode="auto">
              <a:xfrm>
                <a:off x="2962" y="124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0" name="Rectangle 597">
                <a:extLst>
                  <a:ext uri="{FF2B5EF4-FFF2-40B4-BE49-F238E27FC236}">
                    <a16:creationId xmlns:a16="http://schemas.microsoft.com/office/drawing/2014/main" id="{FC3709A8-6B97-34B8-F866-A67A96411251}"/>
                  </a:ext>
                </a:extLst>
              </p:cNvPr>
              <p:cNvSpPr>
                <a:spLocks noChangeArrowheads="1"/>
              </p:cNvSpPr>
              <p:nvPr/>
            </p:nvSpPr>
            <p:spPr bwMode="auto">
              <a:xfrm>
                <a:off x="2962" y="123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1" name="Rectangle 598">
                <a:extLst>
                  <a:ext uri="{FF2B5EF4-FFF2-40B4-BE49-F238E27FC236}">
                    <a16:creationId xmlns:a16="http://schemas.microsoft.com/office/drawing/2014/main" id="{DABEBE9B-E422-1A85-1B14-A3BC25A136BE}"/>
                  </a:ext>
                </a:extLst>
              </p:cNvPr>
              <p:cNvSpPr>
                <a:spLocks noChangeArrowheads="1"/>
              </p:cNvSpPr>
              <p:nvPr/>
            </p:nvSpPr>
            <p:spPr bwMode="auto">
              <a:xfrm>
                <a:off x="2962" y="123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2" name="Rectangle 599">
                <a:extLst>
                  <a:ext uri="{FF2B5EF4-FFF2-40B4-BE49-F238E27FC236}">
                    <a16:creationId xmlns:a16="http://schemas.microsoft.com/office/drawing/2014/main" id="{E071CBC3-BA5F-C649-CC5E-7DFDE5C9C0BF}"/>
                  </a:ext>
                </a:extLst>
              </p:cNvPr>
              <p:cNvSpPr>
                <a:spLocks noChangeArrowheads="1"/>
              </p:cNvSpPr>
              <p:nvPr/>
            </p:nvSpPr>
            <p:spPr bwMode="auto">
              <a:xfrm>
                <a:off x="3382" y="96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3" name="Rectangle 600">
                <a:extLst>
                  <a:ext uri="{FF2B5EF4-FFF2-40B4-BE49-F238E27FC236}">
                    <a16:creationId xmlns:a16="http://schemas.microsoft.com/office/drawing/2014/main" id="{3B50BE22-9159-47D4-A863-A7D77DE71E4F}"/>
                  </a:ext>
                </a:extLst>
              </p:cNvPr>
              <p:cNvSpPr>
                <a:spLocks noChangeArrowheads="1"/>
              </p:cNvSpPr>
              <p:nvPr/>
            </p:nvSpPr>
            <p:spPr bwMode="auto">
              <a:xfrm>
                <a:off x="3382" y="98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4" name="Rectangle 601">
                <a:extLst>
                  <a:ext uri="{FF2B5EF4-FFF2-40B4-BE49-F238E27FC236}">
                    <a16:creationId xmlns:a16="http://schemas.microsoft.com/office/drawing/2014/main" id="{49925FAC-DA3E-DF60-108A-3003ED57EBF0}"/>
                  </a:ext>
                </a:extLst>
              </p:cNvPr>
              <p:cNvSpPr>
                <a:spLocks noChangeArrowheads="1"/>
              </p:cNvSpPr>
              <p:nvPr/>
            </p:nvSpPr>
            <p:spPr bwMode="auto">
              <a:xfrm>
                <a:off x="3377" y="973"/>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5" name="Rectangle 602">
                <a:extLst>
                  <a:ext uri="{FF2B5EF4-FFF2-40B4-BE49-F238E27FC236}">
                    <a16:creationId xmlns:a16="http://schemas.microsoft.com/office/drawing/2014/main" id="{BF21360C-0FAD-FADE-110D-D7AA763144B0}"/>
                  </a:ext>
                </a:extLst>
              </p:cNvPr>
              <p:cNvSpPr>
                <a:spLocks noChangeArrowheads="1"/>
              </p:cNvSpPr>
              <p:nvPr/>
            </p:nvSpPr>
            <p:spPr bwMode="auto">
              <a:xfrm>
                <a:off x="3377" y="983"/>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6" name="Rectangle 603">
                <a:extLst>
                  <a:ext uri="{FF2B5EF4-FFF2-40B4-BE49-F238E27FC236}">
                    <a16:creationId xmlns:a16="http://schemas.microsoft.com/office/drawing/2014/main" id="{0270FAA5-826B-7E25-B469-122F21A1EF7B}"/>
                  </a:ext>
                </a:extLst>
              </p:cNvPr>
              <p:cNvSpPr>
                <a:spLocks noChangeArrowheads="1"/>
              </p:cNvSpPr>
              <p:nvPr/>
            </p:nvSpPr>
            <p:spPr bwMode="auto">
              <a:xfrm>
                <a:off x="3377" y="978"/>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7" name="Rectangle 604">
                <a:extLst>
                  <a:ext uri="{FF2B5EF4-FFF2-40B4-BE49-F238E27FC236}">
                    <a16:creationId xmlns:a16="http://schemas.microsoft.com/office/drawing/2014/main" id="{58161D2D-BBBD-2256-4AA0-F58A52D95814}"/>
                  </a:ext>
                </a:extLst>
              </p:cNvPr>
              <p:cNvSpPr>
                <a:spLocks noChangeArrowheads="1"/>
              </p:cNvSpPr>
              <p:nvPr/>
            </p:nvSpPr>
            <p:spPr bwMode="auto">
              <a:xfrm>
                <a:off x="3377" y="978"/>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8" name="Rectangle 605">
                <a:extLst>
                  <a:ext uri="{FF2B5EF4-FFF2-40B4-BE49-F238E27FC236}">
                    <a16:creationId xmlns:a16="http://schemas.microsoft.com/office/drawing/2014/main" id="{4D8ADCD4-7E30-D53B-FCE9-F8928A2D06F9}"/>
                  </a:ext>
                </a:extLst>
              </p:cNvPr>
              <p:cNvSpPr>
                <a:spLocks noChangeArrowheads="1"/>
              </p:cNvSpPr>
              <p:nvPr/>
            </p:nvSpPr>
            <p:spPr bwMode="auto">
              <a:xfrm>
                <a:off x="3128" y="131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559" name="Rectangle 606">
                <a:extLst>
                  <a:ext uri="{FF2B5EF4-FFF2-40B4-BE49-F238E27FC236}">
                    <a16:creationId xmlns:a16="http://schemas.microsoft.com/office/drawing/2014/main" id="{95B6BD95-9E04-8B8F-4609-A39480EBB92D}"/>
                  </a:ext>
                </a:extLst>
              </p:cNvPr>
              <p:cNvSpPr>
                <a:spLocks noChangeArrowheads="1"/>
              </p:cNvSpPr>
              <p:nvPr/>
            </p:nvSpPr>
            <p:spPr bwMode="auto">
              <a:xfrm>
                <a:off x="3128" y="133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grpSp>
          <p:nvGrpSpPr>
            <p:cNvPr id="16" name="Group 808">
              <a:extLst>
                <a:ext uri="{FF2B5EF4-FFF2-40B4-BE49-F238E27FC236}">
                  <a16:creationId xmlns:a16="http://schemas.microsoft.com/office/drawing/2014/main" id="{CBBCC894-C6BF-B5E9-CA6B-7DDC21BB0984}"/>
                </a:ext>
              </a:extLst>
            </p:cNvPr>
            <p:cNvGrpSpPr>
              <a:grpSpLocks/>
            </p:cNvGrpSpPr>
            <p:nvPr/>
          </p:nvGrpSpPr>
          <p:grpSpPr bwMode="auto">
            <a:xfrm>
              <a:off x="1529" y="641"/>
              <a:ext cx="2097" cy="1814"/>
              <a:chOff x="1529" y="641"/>
              <a:chExt cx="2097" cy="1814"/>
            </a:xfrm>
          </p:grpSpPr>
          <p:sp>
            <p:nvSpPr>
              <p:cNvPr id="6160" name="Rectangle 608">
                <a:extLst>
                  <a:ext uri="{FF2B5EF4-FFF2-40B4-BE49-F238E27FC236}">
                    <a16:creationId xmlns:a16="http://schemas.microsoft.com/office/drawing/2014/main" id="{8B416F8E-5A69-7542-7688-4E308CA93DC5}"/>
                  </a:ext>
                </a:extLst>
              </p:cNvPr>
              <p:cNvSpPr>
                <a:spLocks noChangeArrowheads="1"/>
              </p:cNvSpPr>
              <p:nvPr/>
            </p:nvSpPr>
            <p:spPr bwMode="auto">
              <a:xfrm>
                <a:off x="3123" y="132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1" name="Rectangle 609">
                <a:extLst>
                  <a:ext uri="{FF2B5EF4-FFF2-40B4-BE49-F238E27FC236}">
                    <a16:creationId xmlns:a16="http://schemas.microsoft.com/office/drawing/2014/main" id="{07A63223-7302-93F1-6FB7-554EF2A33FEC}"/>
                  </a:ext>
                </a:extLst>
              </p:cNvPr>
              <p:cNvSpPr>
                <a:spLocks noChangeArrowheads="1"/>
              </p:cNvSpPr>
              <p:nvPr/>
            </p:nvSpPr>
            <p:spPr bwMode="auto">
              <a:xfrm>
                <a:off x="3123" y="133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2" name="Rectangle 610">
                <a:extLst>
                  <a:ext uri="{FF2B5EF4-FFF2-40B4-BE49-F238E27FC236}">
                    <a16:creationId xmlns:a16="http://schemas.microsoft.com/office/drawing/2014/main" id="{C3D901EB-8192-3471-349B-C60110C282A0}"/>
                  </a:ext>
                </a:extLst>
              </p:cNvPr>
              <p:cNvSpPr>
                <a:spLocks noChangeArrowheads="1"/>
              </p:cNvSpPr>
              <p:nvPr/>
            </p:nvSpPr>
            <p:spPr bwMode="auto">
              <a:xfrm>
                <a:off x="3123" y="132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3" name="Rectangle 611">
                <a:extLst>
                  <a:ext uri="{FF2B5EF4-FFF2-40B4-BE49-F238E27FC236}">
                    <a16:creationId xmlns:a16="http://schemas.microsoft.com/office/drawing/2014/main" id="{E2231638-FF8B-C0F2-B42F-E3A6080BDA32}"/>
                  </a:ext>
                </a:extLst>
              </p:cNvPr>
              <p:cNvSpPr>
                <a:spLocks noChangeArrowheads="1"/>
              </p:cNvSpPr>
              <p:nvPr/>
            </p:nvSpPr>
            <p:spPr bwMode="auto">
              <a:xfrm>
                <a:off x="3123" y="132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4" name="Rectangle 612">
                <a:extLst>
                  <a:ext uri="{FF2B5EF4-FFF2-40B4-BE49-F238E27FC236}">
                    <a16:creationId xmlns:a16="http://schemas.microsoft.com/office/drawing/2014/main" id="{3C48433F-2BA8-9ED2-CFFA-2B642FA08785}"/>
                  </a:ext>
                </a:extLst>
              </p:cNvPr>
              <p:cNvSpPr>
                <a:spLocks noChangeArrowheads="1"/>
              </p:cNvSpPr>
              <p:nvPr/>
            </p:nvSpPr>
            <p:spPr bwMode="auto">
              <a:xfrm>
                <a:off x="2981" y="109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5" name="Rectangle 613">
                <a:extLst>
                  <a:ext uri="{FF2B5EF4-FFF2-40B4-BE49-F238E27FC236}">
                    <a16:creationId xmlns:a16="http://schemas.microsoft.com/office/drawing/2014/main" id="{FF505DB4-D62A-18F0-7EBB-FB03D2C41DA6}"/>
                  </a:ext>
                </a:extLst>
              </p:cNvPr>
              <p:cNvSpPr>
                <a:spLocks noChangeArrowheads="1"/>
              </p:cNvSpPr>
              <p:nvPr/>
            </p:nvSpPr>
            <p:spPr bwMode="auto">
              <a:xfrm>
                <a:off x="2981" y="111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6" name="Rectangle 614">
                <a:extLst>
                  <a:ext uri="{FF2B5EF4-FFF2-40B4-BE49-F238E27FC236}">
                    <a16:creationId xmlns:a16="http://schemas.microsoft.com/office/drawing/2014/main" id="{7F4E15C2-A4AA-1214-BE9E-26BA454C75AB}"/>
                  </a:ext>
                </a:extLst>
              </p:cNvPr>
              <p:cNvSpPr>
                <a:spLocks noChangeArrowheads="1"/>
              </p:cNvSpPr>
              <p:nvPr/>
            </p:nvSpPr>
            <p:spPr bwMode="auto">
              <a:xfrm>
                <a:off x="2976" y="110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7" name="Rectangle 615">
                <a:extLst>
                  <a:ext uri="{FF2B5EF4-FFF2-40B4-BE49-F238E27FC236}">
                    <a16:creationId xmlns:a16="http://schemas.microsoft.com/office/drawing/2014/main" id="{09D649AF-1C68-706B-C657-3FC1320C7FAA}"/>
                  </a:ext>
                </a:extLst>
              </p:cNvPr>
              <p:cNvSpPr>
                <a:spLocks noChangeArrowheads="1"/>
              </p:cNvSpPr>
              <p:nvPr/>
            </p:nvSpPr>
            <p:spPr bwMode="auto">
              <a:xfrm>
                <a:off x="2976" y="111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8" name="Rectangle 616">
                <a:extLst>
                  <a:ext uri="{FF2B5EF4-FFF2-40B4-BE49-F238E27FC236}">
                    <a16:creationId xmlns:a16="http://schemas.microsoft.com/office/drawing/2014/main" id="{1EBD9A4E-A5F8-8B98-FFC5-EA607E1EDAB4}"/>
                  </a:ext>
                </a:extLst>
              </p:cNvPr>
              <p:cNvSpPr>
                <a:spLocks noChangeArrowheads="1"/>
              </p:cNvSpPr>
              <p:nvPr/>
            </p:nvSpPr>
            <p:spPr bwMode="auto">
              <a:xfrm>
                <a:off x="2976" y="110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69" name="Rectangle 617">
                <a:extLst>
                  <a:ext uri="{FF2B5EF4-FFF2-40B4-BE49-F238E27FC236}">
                    <a16:creationId xmlns:a16="http://schemas.microsoft.com/office/drawing/2014/main" id="{47C2F639-3520-D478-FC79-3BE765E7DD4B}"/>
                  </a:ext>
                </a:extLst>
              </p:cNvPr>
              <p:cNvSpPr>
                <a:spLocks noChangeArrowheads="1"/>
              </p:cNvSpPr>
              <p:nvPr/>
            </p:nvSpPr>
            <p:spPr bwMode="auto">
              <a:xfrm>
                <a:off x="2976" y="110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70" name="Line 618">
                <a:extLst>
                  <a:ext uri="{FF2B5EF4-FFF2-40B4-BE49-F238E27FC236}">
                    <a16:creationId xmlns:a16="http://schemas.microsoft.com/office/drawing/2014/main" id="{E788320E-FC74-CA44-049F-D0C16E4F168A}"/>
                  </a:ext>
                </a:extLst>
              </p:cNvPr>
              <p:cNvSpPr>
                <a:spLocks noChangeShapeType="1"/>
              </p:cNvSpPr>
              <p:nvPr/>
            </p:nvSpPr>
            <p:spPr bwMode="auto">
              <a:xfrm flipV="1">
                <a:off x="1534" y="233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1" name="Line 619">
                <a:extLst>
                  <a:ext uri="{FF2B5EF4-FFF2-40B4-BE49-F238E27FC236}">
                    <a16:creationId xmlns:a16="http://schemas.microsoft.com/office/drawing/2014/main" id="{DE63C211-512A-FBAB-9722-70CE3EB11E87}"/>
                  </a:ext>
                </a:extLst>
              </p:cNvPr>
              <p:cNvSpPr>
                <a:spLocks noChangeShapeType="1"/>
              </p:cNvSpPr>
              <p:nvPr/>
            </p:nvSpPr>
            <p:spPr bwMode="auto">
              <a:xfrm>
                <a:off x="1534" y="233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2" name="Line 620">
                <a:extLst>
                  <a:ext uri="{FF2B5EF4-FFF2-40B4-BE49-F238E27FC236}">
                    <a16:creationId xmlns:a16="http://schemas.microsoft.com/office/drawing/2014/main" id="{0F99B80C-4850-73E4-AD68-A37EED5A4DEB}"/>
                  </a:ext>
                </a:extLst>
              </p:cNvPr>
              <p:cNvSpPr>
                <a:spLocks noChangeShapeType="1"/>
              </p:cNvSpPr>
              <p:nvPr/>
            </p:nvSpPr>
            <p:spPr bwMode="auto">
              <a:xfrm>
                <a:off x="1529" y="2352"/>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3" name="Line 621">
                <a:extLst>
                  <a:ext uri="{FF2B5EF4-FFF2-40B4-BE49-F238E27FC236}">
                    <a16:creationId xmlns:a16="http://schemas.microsoft.com/office/drawing/2014/main" id="{FF224599-A22E-4335-8202-C7CDD7D1D273}"/>
                  </a:ext>
                </a:extLst>
              </p:cNvPr>
              <p:cNvSpPr>
                <a:spLocks noChangeShapeType="1"/>
              </p:cNvSpPr>
              <p:nvPr/>
            </p:nvSpPr>
            <p:spPr bwMode="auto">
              <a:xfrm flipV="1">
                <a:off x="1549" y="2332"/>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4" name="Line 622">
                <a:extLst>
                  <a:ext uri="{FF2B5EF4-FFF2-40B4-BE49-F238E27FC236}">
                    <a16:creationId xmlns:a16="http://schemas.microsoft.com/office/drawing/2014/main" id="{05FC8B20-E6A3-96A8-5660-84C83C6BEA9E}"/>
                  </a:ext>
                </a:extLst>
              </p:cNvPr>
              <p:cNvSpPr>
                <a:spLocks noChangeShapeType="1"/>
              </p:cNvSpPr>
              <p:nvPr/>
            </p:nvSpPr>
            <p:spPr bwMode="auto">
              <a:xfrm flipV="1">
                <a:off x="2424" y="1350"/>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5" name="Line 623">
                <a:extLst>
                  <a:ext uri="{FF2B5EF4-FFF2-40B4-BE49-F238E27FC236}">
                    <a16:creationId xmlns:a16="http://schemas.microsoft.com/office/drawing/2014/main" id="{21DA49EF-51DB-B9EB-7B9E-03D25F3BEFAC}"/>
                  </a:ext>
                </a:extLst>
              </p:cNvPr>
              <p:cNvSpPr>
                <a:spLocks noChangeShapeType="1"/>
              </p:cNvSpPr>
              <p:nvPr/>
            </p:nvSpPr>
            <p:spPr bwMode="auto">
              <a:xfrm>
                <a:off x="2424" y="1350"/>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6" name="Line 624">
                <a:extLst>
                  <a:ext uri="{FF2B5EF4-FFF2-40B4-BE49-F238E27FC236}">
                    <a16:creationId xmlns:a16="http://schemas.microsoft.com/office/drawing/2014/main" id="{B9D6D4DF-6575-C4AE-CADA-C1CE8F3EB8FF}"/>
                  </a:ext>
                </a:extLst>
              </p:cNvPr>
              <p:cNvSpPr>
                <a:spLocks noChangeShapeType="1"/>
              </p:cNvSpPr>
              <p:nvPr/>
            </p:nvSpPr>
            <p:spPr bwMode="auto">
              <a:xfrm>
                <a:off x="2419" y="1364"/>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7" name="Line 625">
                <a:extLst>
                  <a:ext uri="{FF2B5EF4-FFF2-40B4-BE49-F238E27FC236}">
                    <a16:creationId xmlns:a16="http://schemas.microsoft.com/office/drawing/2014/main" id="{EA637B49-A6D1-40B0-F96B-ADC3ACFC972E}"/>
                  </a:ext>
                </a:extLst>
              </p:cNvPr>
              <p:cNvSpPr>
                <a:spLocks noChangeShapeType="1"/>
              </p:cNvSpPr>
              <p:nvPr/>
            </p:nvSpPr>
            <p:spPr bwMode="auto">
              <a:xfrm flipV="1">
                <a:off x="2438" y="1345"/>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8" name="Line 626">
                <a:extLst>
                  <a:ext uri="{FF2B5EF4-FFF2-40B4-BE49-F238E27FC236}">
                    <a16:creationId xmlns:a16="http://schemas.microsoft.com/office/drawing/2014/main" id="{91C96E08-ACDC-81D3-5B72-D11907498818}"/>
                  </a:ext>
                </a:extLst>
              </p:cNvPr>
              <p:cNvSpPr>
                <a:spLocks noChangeShapeType="1"/>
              </p:cNvSpPr>
              <p:nvPr/>
            </p:nvSpPr>
            <p:spPr bwMode="auto">
              <a:xfrm flipV="1">
                <a:off x="2522" y="1883"/>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79" name="Line 627">
                <a:extLst>
                  <a:ext uri="{FF2B5EF4-FFF2-40B4-BE49-F238E27FC236}">
                    <a16:creationId xmlns:a16="http://schemas.microsoft.com/office/drawing/2014/main" id="{D73B0BF0-2A14-C64F-6F88-14C2FC110F1B}"/>
                  </a:ext>
                </a:extLst>
              </p:cNvPr>
              <p:cNvSpPr>
                <a:spLocks noChangeShapeType="1"/>
              </p:cNvSpPr>
              <p:nvPr/>
            </p:nvSpPr>
            <p:spPr bwMode="auto">
              <a:xfrm>
                <a:off x="2522" y="1883"/>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0" name="Line 628">
                <a:extLst>
                  <a:ext uri="{FF2B5EF4-FFF2-40B4-BE49-F238E27FC236}">
                    <a16:creationId xmlns:a16="http://schemas.microsoft.com/office/drawing/2014/main" id="{3641C0C0-C17B-DA21-FE29-BAB51E111C14}"/>
                  </a:ext>
                </a:extLst>
              </p:cNvPr>
              <p:cNvSpPr>
                <a:spLocks noChangeShapeType="1"/>
              </p:cNvSpPr>
              <p:nvPr/>
            </p:nvSpPr>
            <p:spPr bwMode="auto">
              <a:xfrm>
                <a:off x="2517" y="1892"/>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1" name="Line 629">
                <a:extLst>
                  <a:ext uri="{FF2B5EF4-FFF2-40B4-BE49-F238E27FC236}">
                    <a16:creationId xmlns:a16="http://schemas.microsoft.com/office/drawing/2014/main" id="{C95841FC-E34A-DE78-3BBE-D06EE0D57031}"/>
                  </a:ext>
                </a:extLst>
              </p:cNvPr>
              <p:cNvSpPr>
                <a:spLocks noChangeShapeType="1"/>
              </p:cNvSpPr>
              <p:nvPr/>
            </p:nvSpPr>
            <p:spPr bwMode="auto">
              <a:xfrm flipV="1">
                <a:off x="2536" y="187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2" name="Line 630">
                <a:extLst>
                  <a:ext uri="{FF2B5EF4-FFF2-40B4-BE49-F238E27FC236}">
                    <a16:creationId xmlns:a16="http://schemas.microsoft.com/office/drawing/2014/main" id="{6362CE80-0747-0AC6-A7A3-276558E9D300}"/>
                  </a:ext>
                </a:extLst>
              </p:cNvPr>
              <p:cNvSpPr>
                <a:spLocks noChangeShapeType="1"/>
              </p:cNvSpPr>
              <p:nvPr/>
            </p:nvSpPr>
            <p:spPr bwMode="auto">
              <a:xfrm flipV="1">
                <a:off x="2263" y="158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3" name="Line 631">
                <a:extLst>
                  <a:ext uri="{FF2B5EF4-FFF2-40B4-BE49-F238E27FC236}">
                    <a16:creationId xmlns:a16="http://schemas.microsoft.com/office/drawing/2014/main" id="{D55363D8-41DE-3717-105E-75953BEBB08A}"/>
                  </a:ext>
                </a:extLst>
              </p:cNvPr>
              <p:cNvSpPr>
                <a:spLocks noChangeShapeType="1"/>
              </p:cNvSpPr>
              <p:nvPr/>
            </p:nvSpPr>
            <p:spPr bwMode="auto">
              <a:xfrm>
                <a:off x="2263" y="158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4" name="Line 632">
                <a:extLst>
                  <a:ext uri="{FF2B5EF4-FFF2-40B4-BE49-F238E27FC236}">
                    <a16:creationId xmlns:a16="http://schemas.microsoft.com/office/drawing/2014/main" id="{8F7BF931-C180-A437-7BD9-1C4F425EB65E}"/>
                  </a:ext>
                </a:extLst>
              </p:cNvPr>
              <p:cNvSpPr>
                <a:spLocks noChangeShapeType="1"/>
              </p:cNvSpPr>
              <p:nvPr/>
            </p:nvSpPr>
            <p:spPr bwMode="auto">
              <a:xfrm>
                <a:off x="2258" y="1604"/>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5" name="Line 633">
                <a:extLst>
                  <a:ext uri="{FF2B5EF4-FFF2-40B4-BE49-F238E27FC236}">
                    <a16:creationId xmlns:a16="http://schemas.microsoft.com/office/drawing/2014/main" id="{46740662-A0F6-AAB5-C426-07C519AD6435}"/>
                  </a:ext>
                </a:extLst>
              </p:cNvPr>
              <p:cNvSpPr>
                <a:spLocks noChangeShapeType="1"/>
              </p:cNvSpPr>
              <p:nvPr/>
            </p:nvSpPr>
            <p:spPr bwMode="auto">
              <a:xfrm flipV="1">
                <a:off x="2272" y="1584"/>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6" name="Line 634">
                <a:extLst>
                  <a:ext uri="{FF2B5EF4-FFF2-40B4-BE49-F238E27FC236}">
                    <a16:creationId xmlns:a16="http://schemas.microsoft.com/office/drawing/2014/main" id="{843CB39E-B20B-DD30-A77F-9097F91C9D6E}"/>
                  </a:ext>
                </a:extLst>
              </p:cNvPr>
              <p:cNvSpPr>
                <a:spLocks noChangeShapeType="1"/>
              </p:cNvSpPr>
              <p:nvPr/>
            </p:nvSpPr>
            <p:spPr bwMode="auto">
              <a:xfrm flipV="1">
                <a:off x="2429" y="1418"/>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7" name="Line 635">
                <a:extLst>
                  <a:ext uri="{FF2B5EF4-FFF2-40B4-BE49-F238E27FC236}">
                    <a16:creationId xmlns:a16="http://schemas.microsoft.com/office/drawing/2014/main" id="{2320825A-ED32-4D94-2D8D-81619EEB58FE}"/>
                  </a:ext>
                </a:extLst>
              </p:cNvPr>
              <p:cNvSpPr>
                <a:spLocks noChangeShapeType="1"/>
              </p:cNvSpPr>
              <p:nvPr/>
            </p:nvSpPr>
            <p:spPr bwMode="auto">
              <a:xfrm>
                <a:off x="2429" y="1418"/>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8" name="Line 636">
                <a:extLst>
                  <a:ext uri="{FF2B5EF4-FFF2-40B4-BE49-F238E27FC236}">
                    <a16:creationId xmlns:a16="http://schemas.microsoft.com/office/drawing/2014/main" id="{8A8C1C9F-6997-5B17-3690-C871723AD95B}"/>
                  </a:ext>
                </a:extLst>
              </p:cNvPr>
              <p:cNvSpPr>
                <a:spLocks noChangeShapeType="1"/>
              </p:cNvSpPr>
              <p:nvPr/>
            </p:nvSpPr>
            <p:spPr bwMode="auto">
              <a:xfrm>
                <a:off x="2424" y="143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89" name="Line 637">
                <a:extLst>
                  <a:ext uri="{FF2B5EF4-FFF2-40B4-BE49-F238E27FC236}">
                    <a16:creationId xmlns:a16="http://schemas.microsoft.com/office/drawing/2014/main" id="{71ABCDCE-2E0B-B407-204A-3569BAB95AFF}"/>
                  </a:ext>
                </a:extLst>
              </p:cNvPr>
              <p:cNvSpPr>
                <a:spLocks noChangeShapeType="1"/>
              </p:cNvSpPr>
              <p:nvPr/>
            </p:nvSpPr>
            <p:spPr bwMode="auto">
              <a:xfrm flipV="1">
                <a:off x="2438" y="141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0" name="Line 638">
                <a:extLst>
                  <a:ext uri="{FF2B5EF4-FFF2-40B4-BE49-F238E27FC236}">
                    <a16:creationId xmlns:a16="http://schemas.microsoft.com/office/drawing/2014/main" id="{AB4B57D5-B48B-DE82-6811-E3EEE8B781B8}"/>
                  </a:ext>
                </a:extLst>
              </p:cNvPr>
              <p:cNvSpPr>
                <a:spLocks noChangeShapeType="1"/>
              </p:cNvSpPr>
              <p:nvPr/>
            </p:nvSpPr>
            <p:spPr bwMode="auto">
              <a:xfrm flipV="1">
                <a:off x="2346" y="161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1" name="Line 639">
                <a:extLst>
                  <a:ext uri="{FF2B5EF4-FFF2-40B4-BE49-F238E27FC236}">
                    <a16:creationId xmlns:a16="http://schemas.microsoft.com/office/drawing/2014/main" id="{4332CE11-6484-00E9-9F7F-DE2E90A7A313}"/>
                  </a:ext>
                </a:extLst>
              </p:cNvPr>
              <p:cNvSpPr>
                <a:spLocks noChangeShapeType="1"/>
              </p:cNvSpPr>
              <p:nvPr/>
            </p:nvSpPr>
            <p:spPr bwMode="auto">
              <a:xfrm>
                <a:off x="2346" y="161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2" name="Line 640">
                <a:extLst>
                  <a:ext uri="{FF2B5EF4-FFF2-40B4-BE49-F238E27FC236}">
                    <a16:creationId xmlns:a16="http://schemas.microsoft.com/office/drawing/2014/main" id="{63ACE96E-1C0C-3A2F-C946-C12802EBD0F8}"/>
                  </a:ext>
                </a:extLst>
              </p:cNvPr>
              <p:cNvSpPr>
                <a:spLocks noChangeShapeType="1"/>
              </p:cNvSpPr>
              <p:nvPr/>
            </p:nvSpPr>
            <p:spPr bwMode="auto">
              <a:xfrm>
                <a:off x="2341" y="162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3" name="Line 641">
                <a:extLst>
                  <a:ext uri="{FF2B5EF4-FFF2-40B4-BE49-F238E27FC236}">
                    <a16:creationId xmlns:a16="http://schemas.microsoft.com/office/drawing/2014/main" id="{0C45FEA0-922A-67E0-7106-31606B04FF73}"/>
                  </a:ext>
                </a:extLst>
              </p:cNvPr>
              <p:cNvSpPr>
                <a:spLocks noChangeShapeType="1"/>
              </p:cNvSpPr>
              <p:nvPr/>
            </p:nvSpPr>
            <p:spPr bwMode="auto">
              <a:xfrm flipV="1">
                <a:off x="2360" y="1609"/>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4" name="Line 642">
                <a:extLst>
                  <a:ext uri="{FF2B5EF4-FFF2-40B4-BE49-F238E27FC236}">
                    <a16:creationId xmlns:a16="http://schemas.microsoft.com/office/drawing/2014/main" id="{FB8AD5FD-5290-2EC5-3C83-67ED252E7BAC}"/>
                  </a:ext>
                </a:extLst>
              </p:cNvPr>
              <p:cNvSpPr>
                <a:spLocks noChangeShapeType="1"/>
              </p:cNvSpPr>
              <p:nvPr/>
            </p:nvSpPr>
            <p:spPr bwMode="auto">
              <a:xfrm flipV="1">
                <a:off x="2497" y="1413"/>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5" name="Line 643">
                <a:extLst>
                  <a:ext uri="{FF2B5EF4-FFF2-40B4-BE49-F238E27FC236}">
                    <a16:creationId xmlns:a16="http://schemas.microsoft.com/office/drawing/2014/main" id="{54894F3A-0D00-F84F-7D9B-7A2B5C9B823A}"/>
                  </a:ext>
                </a:extLst>
              </p:cNvPr>
              <p:cNvSpPr>
                <a:spLocks noChangeShapeType="1"/>
              </p:cNvSpPr>
              <p:nvPr/>
            </p:nvSpPr>
            <p:spPr bwMode="auto">
              <a:xfrm>
                <a:off x="2497" y="1413"/>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6" name="Line 644">
                <a:extLst>
                  <a:ext uri="{FF2B5EF4-FFF2-40B4-BE49-F238E27FC236}">
                    <a16:creationId xmlns:a16="http://schemas.microsoft.com/office/drawing/2014/main" id="{A7B6D141-5581-EB70-5497-246A2F23A8EE}"/>
                  </a:ext>
                </a:extLst>
              </p:cNvPr>
              <p:cNvSpPr>
                <a:spLocks noChangeShapeType="1"/>
              </p:cNvSpPr>
              <p:nvPr/>
            </p:nvSpPr>
            <p:spPr bwMode="auto">
              <a:xfrm>
                <a:off x="2492" y="142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7" name="Line 645">
                <a:extLst>
                  <a:ext uri="{FF2B5EF4-FFF2-40B4-BE49-F238E27FC236}">
                    <a16:creationId xmlns:a16="http://schemas.microsoft.com/office/drawing/2014/main" id="{23E58877-6764-6C3D-A084-38BBC766FA27}"/>
                  </a:ext>
                </a:extLst>
              </p:cNvPr>
              <p:cNvSpPr>
                <a:spLocks noChangeShapeType="1"/>
              </p:cNvSpPr>
              <p:nvPr/>
            </p:nvSpPr>
            <p:spPr bwMode="auto">
              <a:xfrm flipV="1">
                <a:off x="2512" y="1408"/>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8" name="Line 646">
                <a:extLst>
                  <a:ext uri="{FF2B5EF4-FFF2-40B4-BE49-F238E27FC236}">
                    <a16:creationId xmlns:a16="http://schemas.microsoft.com/office/drawing/2014/main" id="{503EA52F-761F-F429-22CA-0EA73D6A5E6B}"/>
                  </a:ext>
                </a:extLst>
              </p:cNvPr>
              <p:cNvSpPr>
                <a:spLocks noChangeShapeType="1"/>
              </p:cNvSpPr>
              <p:nvPr/>
            </p:nvSpPr>
            <p:spPr bwMode="auto">
              <a:xfrm flipV="1">
                <a:off x="2590" y="1330"/>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99" name="Line 647">
                <a:extLst>
                  <a:ext uri="{FF2B5EF4-FFF2-40B4-BE49-F238E27FC236}">
                    <a16:creationId xmlns:a16="http://schemas.microsoft.com/office/drawing/2014/main" id="{1BC699DC-9A9B-BC62-FF3B-4F813D20447C}"/>
                  </a:ext>
                </a:extLst>
              </p:cNvPr>
              <p:cNvSpPr>
                <a:spLocks noChangeShapeType="1"/>
              </p:cNvSpPr>
              <p:nvPr/>
            </p:nvSpPr>
            <p:spPr bwMode="auto">
              <a:xfrm>
                <a:off x="2590" y="1330"/>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0" name="Line 648">
                <a:extLst>
                  <a:ext uri="{FF2B5EF4-FFF2-40B4-BE49-F238E27FC236}">
                    <a16:creationId xmlns:a16="http://schemas.microsoft.com/office/drawing/2014/main" id="{544E4902-DA46-64C9-236F-304C2DBD9417}"/>
                  </a:ext>
                </a:extLst>
              </p:cNvPr>
              <p:cNvSpPr>
                <a:spLocks noChangeShapeType="1"/>
              </p:cNvSpPr>
              <p:nvPr/>
            </p:nvSpPr>
            <p:spPr bwMode="auto">
              <a:xfrm>
                <a:off x="2585" y="1345"/>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1" name="Line 649">
                <a:extLst>
                  <a:ext uri="{FF2B5EF4-FFF2-40B4-BE49-F238E27FC236}">
                    <a16:creationId xmlns:a16="http://schemas.microsoft.com/office/drawing/2014/main" id="{CF1C0772-157A-1AE0-1EE6-9EBC2A6B53C4}"/>
                  </a:ext>
                </a:extLst>
              </p:cNvPr>
              <p:cNvSpPr>
                <a:spLocks noChangeShapeType="1"/>
              </p:cNvSpPr>
              <p:nvPr/>
            </p:nvSpPr>
            <p:spPr bwMode="auto">
              <a:xfrm flipV="1">
                <a:off x="2605" y="132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2" name="Line 650">
                <a:extLst>
                  <a:ext uri="{FF2B5EF4-FFF2-40B4-BE49-F238E27FC236}">
                    <a16:creationId xmlns:a16="http://schemas.microsoft.com/office/drawing/2014/main" id="{29838668-624D-7DB8-6C37-1655E18CB0EC}"/>
                  </a:ext>
                </a:extLst>
              </p:cNvPr>
              <p:cNvSpPr>
                <a:spLocks noChangeShapeType="1"/>
              </p:cNvSpPr>
              <p:nvPr/>
            </p:nvSpPr>
            <p:spPr bwMode="auto">
              <a:xfrm flipV="1">
                <a:off x="2267" y="1883"/>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3" name="Line 651">
                <a:extLst>
                  <a:ext uri="{FF2B5EF4-FFF2-40B4-BE49-F238E27FC236}">
                    <a16:creationId xmlns:a16="http://schemas.microsoft.com/office/drawing/2014/main" id="{9166E9B5-DE79-49F2-BAA9-AD811361C523}"/>
                  </a:ext>
                </a:extLst>
              </p:cNvPr>
              <p:cNvSpPr>
                <a:spLocks noChangeShapeType="1"/>
              </p:cNvSpPr>
              <p:nvPr/>
            </p:nvSpPr>
            <p:spPr bwMode="auto">
              <a:xfrm>
                <a:off x="2267" y="1883"/>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4" name="Line 652">
                <a:extLst>
                  <a:ext uri="{FF2B5EF4-FFF2-40B4-BE49-F238E27FC236}">
                    <a16:creationId xmlns:a16="http://schemas.microsoft.com/office/drawing/2014/main" id="{EEB42F2F-F06B-4D47-B230-28DCE30462DF}"/>
                  </a:ext>
                </a:extLst>
              </p:cNvPr>
              <p:cNvSpPr>
                <a:spLocks noChangeShapeType="1"/>
              </p:cNvSpPr>
              <p:nvPr/>
            </p:nvSpPr>
            <p:spPr bwMode="auto">
              <a:xfrm>
                <a:off x="2263" y="189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5" name="Line 653">
                <a:extLst>
                  <a:ext uri="{FF2B5EF4-FFF2-40B4-BE49-F238E27FC236}">
                    <a16:creationId xmlns:a16="http://schemas.microsoft.com/office/drawing/2014/main" id="{8845999E-6ABD-CF46-0257-70CBA0C17616}"/>
                  </a:ext>
                </a:extLst>
              </p:cNvPr>
              <p:cNvSpPr>
                <a:spLocks noChangeShapeType="1"/>
              </p:cNvSpPr>
              <p:nvPr/>
            </p:nvSpPr>
            <p:spPr bwMode="auto">
              <a:xfrm flipV="1">
                <a:off x="2282" y="1878"/>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6" name="Line 654">
                <a:extLst>
                  <a:ext uri="{FF2B5EF4-FFF2-40B4-BE49-F238E27FC236}">
                    <a16:creationId xmlns:a16="http://schemas.microsoft.com/office/drawing/2014/main" id="{7450E947-EB8F-C1A6-FD0F-74394B9912DC}"/>
                  </a:ext>
                </a:extLst>
              </p:cNvPr>
              <p:cNvSpPr>
                <a:spLocks noChangeShapeType="1"/>
              </p:cNvSpPr>
              <p:nvPr/>
            </p:nvSpPr>
            <p:spPr bwMode="auto">
              <a:xfrm flipV="1">
                <a:off x="2492" y="1482"/>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7" name="Line 655">
                <a:extLst>
                  <a:ext uri="{FF2B5EF4-FFF2-40B4-BE49-F238E27FC236}">
                    <a16:creationId xmlns:a16="http://schemas.microsoft.com/office/drawing/2014/main" id="{BBF18C70-CEC6-8821-8F04-914CA723F39F}"/>
                  </a:ext>
                </a:extLst>
              </p:cNvPr>
              <p:cNvSpPr>
                <a:spLocks noChangeShapeType="1"/>
              </p:cNvSpPr>
              <p:nvPr/>
            </p:nvSpPr>
            <p:spPr bwMode="auto">
              <a:xfrm>
                <a:off x="2492" y="1482"/>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8" name="Line 656">
                <a:extLst>
                  <a:ext uri="{FF2B5EF4-FFF2-40B4-BE49-F238E27FC236}">
                    <a16:creationId xmlns:a16="http://schemas.microsoft.com/office/drawing/2014/main" id="{1889F468-75F5-ABA8-6BD1-4818ACFE956D}"/>
                  </a:ext>
                </a:extLst>
              </p:cNvPr>
              <p:cNvSpPr>
                <a:spLocks noChangeShapeType="1"/>
              </p:cNvSpPr>
              <p:nvPr/>
            </p:nvSpPr>
            <p:spPr bwMode="auto">
              <a:xfrm>
                <a:off x="2487" y="1491"/>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09" name="Line 657">
                <a:extLst>
                  <a:ext uri="{FF2B5EF4-FFF2-40B4-BE49-F238E27FC236}">
                    <a16:creationId xmlns:a16="http://schemas.microsoft.com/office/drawing/2014/main" id="{41E873D1-4EDE-BDED-4D4A-63593E68D6EB}"/>
                  </a:ext>
                </a:extLst>
              </p:cNvPr>
              <p:cNvSpPr>
                <a:spLocks noChangeShapeType="1"/>
              </p:cNvSpPr>
              <p:nvPr/>
            </p:nvSpPr>
            <p:spPr bwMode="auto">
              <a:xfrm flipV="1">
                <a:off x="2507" y="1477"/>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0" name="Line 658">
                <a:extLst>
                  <a:ext uri="{FF2B5EF4-FFF2-40B4-BE49-F238E27FC236}">
                    <a16:creationId xmlns:a16="http://schemas.microsoft.com/office/drawing/2014/main" id="{039DAA90-356D-5D79-CB79-0FCA544AF1E6}"/>
                  </a:ext>
                </a:extLst>
              </p:cNvPr>
              <p:cNvSpPr>
                <a:spLocks noChangeShapeType="1"/>
              </p:cNvSpPr>
              <p:nvPr/>
            </p:nvSpPr>
            <p:spPr bwMode="auto">
              <a:xfrm flipV="1">
                <a:off x="2336" y="1638"/>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1" name="Line 659">
                <a:extLst>
                  <a:ext uri="{FF2B5EF4-FFF2-40B4-BE49-F238E27FC236}">
                    <a16:creationId xmlns:a16="http://schemas.microsoft.com/office/drawing/2014/main" id="{1B1DE22D-F058-02DE-158D-C2D56855A7CE}"/>
                  </a:ext>
                </a:extLst>
              </p:cNvPr>
              <p:cNvSpPr>
                <a:spLocks noChangeShapeType="1"/>
              </p:cNvSpPr>
              <p:nvPr/>
            </p:nvSpPr>
            <p:spPr bwMode="auto">
              <a:xfrm>
                <a:off x="2336" y="1638"/>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2" name="Line 660">
                <a:extLst>
                  <a:ext uri="{FF2B5EF4-FFF2-40B4-BE49-F238E27FC236}">
                    <a16:creationId xmlns:a16="http://schemas.microsoft.com/office/drawing/2014/main" id="{8EFEF357-BF44-A5B6-5189-84F65BA8ABF4}"/>
                  </a:ext>
                </a:extLst>
              </p:cNvPr>
              <p:cNvSpPr>
                <a:spLocks noChangeShapeType="1"/>
              </p:cNvSpPr>
              <p:nvPr/>
            </p:nvSpPr>
            <p:spPr bwMode="auto">
              <a:xfrm>
                <a:off x="2331" y="165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3" name="Line 661">
                <a:extLst>
                  <a:ext uri="{FF2B5EF4-FFF2-40B4-BE49-F238E27FC236}">
                    <a16:creationId xmlns:a16="http://schemas.microsoft.com/office/drawing/2014/main" id="{8C8F2A4A-2403-3C38-2628-12234C4CB8C0}"/>
                  </a:ext>
                </a:extLst>
              </p:cNvPr>
              <p:cNvSpPr>
                <a:spLocks noChangeShapeType="1"/>
              </p:cNvSpPr>
              <p:nvPr/>
            </p:nvSpPr>
            <p:spPr bwMode="auto">
              <a:xfrm flipV="1">
                <a:off x="2346" y="163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4" name="Line 662">
                <a:extLst>
                  <a:ext uri="{FF2B5EF4-FFF2-40B4-BE49-F238E27FC236}">
                    <a16:creationId xmlns:a16="http://schemas.microsoft.com/office/drawing/2014/main" id="{65E377AD-2E67-26EC-09A0-B31A620E2CF8}"/>
                  </a:ext>
                </a:extLst>
              </p:cNvPr>
              <p:cNvSpPr>
                <a:spLocks noChangeShapeType="1"/>
              </p:cNvSpPr>
              <p:nvPr/>
            </p:nvSpPr>
            <p:spPr bwMode="auto">
              <a:xfrm flipV="1">
                <a:off x="2414" y="1780"/>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5" name="Line 663">
                <a:extLst>
                  <a:ext uri="{FF2B5EF4-FFF2-40B4-BE49-F238E27FC236}">
                    <a16:creationId xmlns:a16="http://schemas.microsoft.com/office/drawing/2014/main" id="{D77BCCC3-F378-200B-1F86-264580B40E8E}"/>
                  </a:ext>
                </a:extLst>
              </p:cNvPr>
              <p:cNvSpPr>
                <a:spLocks noChangeShapeType="1"/>
              </p:cNvSpPr>
              <p:nvPr/>
            </p:nvSpPr>
            <p:spPr bwMode="auto">
              <a:xfrm>
                <a:off x="2414" y="1780"/>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6" name="Line 664">
                <a:extLst>
                  <a:ext uri="{FF2B5EF4-FFF2-40B4-BE49-F238E27FC236}">
                    <a16:creationId xmlns:a16="http://schemas.microsoft.com/office/drawing/2014/main" id="{A13BF5D0-F4A5-B9FF-FB3B-C55F66FDBFC4}"/>
                  </a:ext>
                </a:extLst>
              </p:cNvPr>
              <p:cNvSpPr>
                <a:spLocks noChangeShapeType="1"/>
              </p:cNvSpPr>
              <p:nvPr/>
            </p:nvSpPr>
            <p:spPr bwMode="auto">
              <a:xfrm>
                <a:off x="2409" y="179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7" name="Line 665">
                <a:extLst>
                  <a:ext uri="{FF2B5EF4-FFF2-40B4-BE49-F238E27FC236}">
                    <a16:creationId xmlns:a16="http://schemas.microsoft.com/office/drawing/2014/main" id="{45202B09-3496-E48E-DDE4-51CCD91955BB}"/>
                  </a:ext>
                </a:extLst>
              </p:cNvPr>
              <p:cNvSpPr>
                <a:spLocks noChangeShapeType="1"/>
              </p:cNvSpPr>
              <p:nvPr/>
            </p:nvSpPr>
            <p:spPr bwMode="auto">
              <a:xfrm flipV="1">
                <a:off x="2429" y="1775"/>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8" name="Line 666">
                <a:extLst>
                  <a:ext uri="{FF2B5EF4-FFF2-40B4-BE49-F238E27FC236}">
                    <a16:creationId xmlns:a16="http://schemas.microsoft.com/office/drawing/2014/main" id="{9F5506E4-F4D0-77BF-33DA-B74758645160}"/>
                  </a:ext>
                </a:extLst>
              </p:cNvPr>
              <p:cNvSpPr>
                <a:spLocks noChangeShapeType="1"/>
              </p:cNvSpPr>
              <p:nvPr/>
            </p:nvSpPr>
            <p:spPr bwMode="auto">
              <a:xfrm flipV="1">
                <a:off x="2018" y="1731"/>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19" name="Line 667">
                <a:extLst>
                  <a:ext uri="{FF2B5EF4-FFF2-40B4-BE49-F238E27FC236}">
                    <a16:creationId xmlns:a16="http://schemas.microsoft.com/office/drawing/2014/main" id="{580AAA37-7DFD-BB45-C0AC-EB647D590B6D}"/>
                  </a:ext>
                </a:extLst>
              </p:cNvPr>
              <p:cNvSpPr>
                <a:spLocks noChangeShapeType="1"/>
              </p:cNvSpPr>
              <p:nvPr/>
            </p:nvSpPr>
            <p:spPr bwMode="auto">
              <a:xfrm>
                <a:off x="2018" y="1731"/>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0" name="Line 668">
                <a:extLst>
                  <a:ext uri="{FF2B5EF4-FFF2-40B4-BE49-F238E27FC236}">
                    <a16:creationId xmlns:a16="http://schemas.microsoft.com/office/drawing/2014/main" id="{8C4B30E3-72FA-7F4A-E3E9-8C4C0844FB21}"/>
                  </a:ext>
                </a:extLst>
              </p:cNvPr>
              <p:cNvSpPr>
                <a:spLocks noChangeShapeType="1"/>
              </p:cNvSpPr>
              <p:nvPr/>
            </p:nvSpPr>
            <p:spPr bwMode="auto">
              <a:xfrm>
                <a:off x="2013" y="1741"/>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1" name="Line 669">
                <a:extLst>
                  <a:ext uri="{FF2B5EF4-FFF2-40B4-BE49-F238E27FC236}">
                    <a16:creationId xmlns:a16="http://schemas.microsoft.com/office/drawing/2014/main" id="{7612E2D9-20E1-989D-B299-AFF4B2FA537C}"/>
                  </a:ext>
                </a:extLst>
              </p:cNvPr>
              <p:cNvSpPr>
                <a:spLocks noChangeShapeType="1"/>
              </p:cNvSpPr>
              <p:nvPr/>
            </p:nvSpPr>
            <p:spPr bwMode="auto">
              <a:xfrm flipV="1">
                <a:off x="2033" y="1726"/>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2" name="Line 670">
                <a:extLst>
                  <a:ext uri="{FF2B5EF4-FFF2-40B4-BE49-F238E27FC236}">
                    <a16:creationId xmlns:a16="http://schemas.microsoft.com/office/drawing/2014/main" id="{0DA3D523-CA57-C5A6-5FE6-075908202EFB}"/>
                  </a:ext>
                </a:extLst>
              </p:cNvPr>
              <p:cNvSpPr>
                <a:spLocks noChangeShapeType="1"/>
              </p:cNvSpPr>
              <p:nvPr/>
            </p:nvSpPr>
            <p:spPr bwMode="auto">
              <a:xfrm flipV="1">
                <a:off x="3074" y="64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3" name="Line 671">
                <a:extLst>
                  <a:ext uri="{FF2B5EF4-FFF2-40B4-BE49-F238E27FC236}">
                    <a16:creationId xmlns:a16="http://schemas.microsoft.com/office/drawing/2014/main" id="{EF93153A-3ED8-C270-C71A-36C452EFA21D}"/>
                  </a:ext>
                </a:extLst>
              </p:cNvPr>
              <p:cNvSpPr>
                <a:spLocks noChangeShapeType="1"/>
              </p:cNvSpPr>
              <p:nvPr/>
            </p:nvSpPr>
            <p:spPr bwMode="auto">
              <a:xfrm>
                <a:off x="3074" y="64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4" name="Line 672">
                <a:extLst>
                  <a:ext uri="{FF2B5EF4-FFF2-40B4-BE49-F238E27FC236}">
                    <a16:creationId xmlns:a16="http://schemas.microsoft.com/office/drawing/2014/main" id="{49BBA2E7-3203-3410-65C6-8F589D3B26FD}"/>
                  </a:ext>
                </a:extLst>
              </p:cNvPr>
              <p:cNvSpPr>
                <a:spLocks noChangeShapeType="1"/>
              </p:cNvSpPr>
              <p:nvPr/>
            </p:nvSpPr>
            <p:spPr bwMode="auto">
              <a:xfrm>
                <a:off x="3069" y="66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5" name="Line 673">
                <a:extLst>
                  <a:ext uri="{FF2B5EF4-FFF2-40B4-BE49-F238E27FC236}">
                    <a16:creationId xmlns:a16="http://schemas.microsoft.com/office/drawing/2014/main" id="{D1D9F5FC-E8FA-3713-E7F9-25F4A5978236}"/>
                  </a:ext>
                </a:extLst>
              </p:cNvPr>
              <p:cNvSpPr>
                <a:spLocks noChangeShapeType="1"/>
              </p:cNvSpPr>
              <p:nvPr/>
            </p:nvSpPr>
            <p:spPr bwMode="auto">
              <a:xfrm flipV="1">
                <a:off x="3089" y="64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6" name="Line 674">
                <a:extLst>
                  <a:ext uri="{FF2B5EF4-FFF2-40B4-BE49-F238E27FC236}">
                    <a16:creationId xmlns:a16="http://schemas.microsoft.com/office/drawing/2014/main" id="{CEE32E5F-E440-050A-AD2F-AF21FEFFFA9B}"/>
                  </a:ext>
                </a:extLst>
              </p:cNvPr>
              <p:cNvSpPr>
                <a:spLocks noChangeShapeType="1"/>
              </p:cNvSpPr>
              <p:nvPr/>
            </p:nvSpPr>
            <p:spPr bwMode="auto">
              <a:xfrm flipV="1">
                <a:off x="2536" y="978"/>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7" name="Line 675">
                <a:extLst>
                  <a:ext uri="{FF2B5EF4-FFF2-40B4-BE49-F238E27FC236}">
                    <a16:creationId xmlns:a16="http://schemas.microsoft.com/office/drawing/2014/main" id="{4D4612D0-5DF4-61BD-CC49-0A4B5BD5C358}"/>
                  </a:ext>
                </a:extLst>
              </p:cNvPr>
              <p:cNvSpPr>
                <a:spLocks noChangeShapeType="1"/>
              </p:cNvSpPr>
              <p:nvPr/>
            </p:nvSpPr>
            <p:spPr bwMode="auto">
              <a:xfrm>
                <a:off x="2536" y="978"/>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8" name="Line 676">
                <a:extLst>
                  <a:ext uri="{FF2B5EF4-FFF2-40B4-BE49-F238E27FC236}">
                    <a16:creationId xmlns:a16="http://schemas.microsoft.com/office/drawing/2014/main" id="{E7F5F707-C5F3-3B3F-B5DD-E97041BFD64D}"/>
                  </a:ext>
                </a:extLst>
              </p:cNvPr>
              <p:cNvSpPr>
                <a:spLocks noChangeShapeType="1"/>
              </p:cNvSpPr>
              <p:nvPr/>
            </p:nvSpPr>
            <p:spPr bwMode="auto">
              <a:xfrm>
                <a:off x="2531" y="988"/>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29" name="Line 677">
                <a:extLst>
                  <a:ext uri="{FF2B5EF4-FFF2-40B4-BE49-F238E27FC236}">
                    <a16:creationId xmlns:a16="http://schemas.microsoft.com/office/drawing/2014/main" id="{A279D14D-CE24-C4A5-7319-C97BEA04FBCA}"/>
                  </a:ext>
                </a:extLst>
              </p:cNvPr>
              <p:cNvSpPr>
                <a:spLocks noChangeShapeType="1"/>
              </p:cNvSpPr>
              <p:nvPr/>
            </p:nvSpPr>
            <p:spPr bwMode="auto">
              <a:xfrm flipV="1">
                <a:off x="2551" y="97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0" name="Line 678">
                <a:extLst>
                  <a:ext uri="{FF2B5EF4-FFF2-40B4-BE49-F238E27FC236}">
                    <a16:creationId xmlns:a16="http://schemas.microsoft.com/office/drawing/2014/main" id="{C3CEE3AD-2BCF-3596-F6E0-E7E6ED300EAC}"/>
                  </a:ext>
                </a:extLst>
              </p:cNvPr>
              <p:cNvSpPr>
                <a:spLocks noChangeShapeType="1"/>
              </p:cNvSpPr>
              <p:nvPr/>
            </p:nvSpPr>
            <p:spPr bwMode="auto">
              <a:xfrm flipV="1">
                <a:off x="2566" y="152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1" name="Line 679">
                <a:extLst>
                  <a:ext uri="{FF2B5EF4-FFF2-40B4-BE49-F238E27FC236}">
                    <a16:creationId xmlns:a16="http://schemas.microsoft.com/office/drawing/2014/main" id="{27DF4164-5178-2B67-3C0E-6D4FB65A639F}"/>
                  </a:ext>
                </a:extLst>
              </p:cNvPr>
              <p:cNvSpPr>
                <a:spLocks noChangeShapeType="1"/>
              </p:cNvSpPr>
              <p:nvPr/>
            </p:nvSpPr>
            <p:spPr bwMode="auto">
              <a:xfrm>
                <a:off x="2566" y="152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2" name="Line 680">
                <a:extLst>
                  <a:ext uri="{FF2B5EF4-FFF2-40B4-BE49-F238E27FC236}">
                    <a16:creationId xmlns:a16="http://schemas.microsoft.com/office/drawing/2014/main" id="{EDE93551-3569-ED36-DAED-F8758786921B}"/>
                  </a:ext>
                </a:extLst>
              </p:cNvPr>
              <p:cNvSpPr>
                <a:spLocks noChangeShapeType="1"/>
              </p:cNvSpPr>
              <p:nvPr/>
            </p:nvSpPr>
            <p:spPr bwMode="auto">
              <a:xfrm>
                <a:off x="2556" y="1535"/>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3" name="Line 681">
                <a:extLst>
                  <a:ext uri="{FF2B5EF4-FFF2-40B4-BE49-F238E27FC236}">
                    <a16:creationId xmlns:a16="http://schemas.microsoft.com/office/drawing/2014/main" id="{7B3D9068-BC2D-EC51-CA59-8B534FB8FEF8}"/>
                  </a:ext>
                </a:extLst>
              </p:cNvPr>
              <p:cNvSpPr>
                <a:spLocks noChangeShapeType="1"/>
              </p:cNvSpPr>
              <p:nvPr/>
            </p:nvSpPr>
            <p:spPr bwMode="auto">
              <a:xfrm flipV="1">
                <a:off x="2575" y="1516"/>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4" name="Line 682">
                <a:extLst>
                  <a:ext uri="{FF2B5EF4-FFF2-40B4-BE49-F238E27FC236}">
                    <a16:creationId xmlns:a16="http://schemas.microsoft.com/office/drawing/2014/main" id="{9FE26009-1993-3E3D-14A3-71F534D61295}"/>
                  </a:ext>
                </a:extLst>
              </p:cNvPr>
              <p:cNvSpPr>
                <a:spLocks noChangeShapeType="1"/>
              </p:cNvSpPr>
              <p:nvPr/>
            </p:nvSpPr>
            <p:spPr bwMode="auto">
              <a:xfrm flipV="1">
                <a:off x="2145" y="1452"/>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5" name="Line 683">
                <a:extLst>
                  <a:ext uri="{FF2B5EF4-FFF2-40B4-BE49-F238E27FC236}">
                    <a16:creationId xmlns:a16="http://schemas.microsoft.com/office/drawing/2014/main" id="{1AE383AB-6A3C-377E-BAE6-15BC454DC0E6}"/>
                  </a:ext>
                </a:extLst>
              </p:cNvPr>
              <p:cNvSpPr>
                <a:spLocks noChangeShapeType="1"/>
              </p:cNvSpPr>
              <p:nvPr/>
            </p:nvSpPr>
            <p:spPr bwMode="auto">
              <a:xfrm>
                <a:off x="2145" y="1452"/>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6" name="Line 684">
                <a:extLst>
                  <a:ext uri="{FF2B5EF4-FFF2-40B4-BE49-F238E27FC236}">
                    <a16:creationId xmlns:a16="http://schemas.microsoft.com/office/drawing/2014/main" id="{28830CBE-A55E-21C8-EE8E-A763101190C0}"/>
                  </a:ext>
                </a:extLst>
              </p:cNvPr>
              <p:cNvSpPr>
                <a:spLocks noChangeShapeType="1"/>
              </p:cNvSpPr>
              <p:nvPr/>
            </p:nvSpPr>
            <p:spPr bwMode="auto">
              <a:xfrm>
                <a:off x="2140" y="1467"/>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7" name="Line 685">
                <a:extLst>
                  <a:ext uri="{FF2B5EF4-FFF2-40B4-BE49-F238E27FC236}">
                    <a16:creationId xmlns:a16="http://schemas.microsoft.com/office/drawing/2014/main" id="{D519060C-B2AC-52B7-AC22-EAC84091B258}"/>
                  </a:ext>
                </a:extLst>
              </p:cNvPr>
              <p:cNvSpPr>
                <a:spLocks noChangeShapeType="1"/>
              </p:cNvSpPr>
              <p:nvPr/>
            </p:nvSpPr>
            <p:spPr bwMode="auto">
              <a:xfrm flipV="1">
                <a:off x="2155" y="1447"/>
                <a:ext cx="0" cy="4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8" name="Line 686">
                <a:extLst>
                  <a:ext uri="{FF2B5EF4-FFF2-40B4-BE49-F238E27FC236}">
                    <a16:creationId xmlns:a16="http://schemas.microsoft.com/office/drawing/2014/main" id="{524C7B36-8284-186E-9DE1-023A054A9F8C}"/>
                  </a:ext>
                </a:extLst>
              </p:cNvPr>
              <p:cNvSpPr>
                <a:spLocks noChangeShapeType="1"/>
              </p:cNvSpPr>
              <p:nvPr/>
            </p:nvSpPr>
            <p:spPr bwMode="auto">
              <a:xfrm flipV="1">
                <a:off x="2263" y="1540"/>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39" name="Line 687">
                <a:extLst>
                  <a:ext uri="{FF2B5EF4-FFF2-40B4-BE49-F238E27FC236}">
                    <a16:creationId xmlns:a16="http://schemas.microsoft.com/office/drawing/2014/main" id="{E7B40ACB-C843-B2CB-40F7-CAAA64CBB80A}"/>
                  </a:ext>
                </a:extLst>
              </p:cNvPr>
              <p:cNvSpPr>
                <a:spLocks noChangeShapeType="1"/>
              </p:cNvSpPr>
              <p:nvPr/>
            </p:nvSpPr>
            <p:spPr bwMode="auto">
              <a:xfrm>
                <a:off x="2263" y="1540"/>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0" name="Line 688">
                <a:extLst>
                  <a:ext uri="{FF2B5EF4-FFF2-40B4-BE49-F238E27FC236}">
                    <a16:creationId xmlns:a16="http://schemas.microsoft.com/office/drawing/2014/main" id="{980B78B0-5383-9303-EFDC-B03D99A4EA83}"/>
                  </a:ext>
                </a:extLst>
              </p:cNvPr>
              <p:cNvSpPr>
                <a:spLocks noChangeShapeType="1"/>
              </p:cNvSpPr>
              <p:nvPr/>
            </p:nvSpPr>
            <p:spPr bwMode="auto">
              <a:xfrm>
                <a:off x="2258" y="155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1" name="Line 689">
                <a:extLst>
                  <a:ext uri="{FF2B5EF4-FFF2-40B4-BE49-F238E27FC236}">
                    <a16:creationId xmlns:a16="http://schemas.microsoft.com/office/drawing/2014/main" id="{7139616E-7AAB-155D-CA37-3BDBEF515806}"/>
                  </a:ext>
                </a:extLst>
              </p:cNvPr>
              <p:cNvSpPr>
                <a:spLocks noChangeShapeType="1"/>
              </p:cNvSpPr>
              <p:nvPr/>
            </p:nvSpPr>
            <p:spPr bwMode="auto">
              <a:xfrm flipV="1">
                <a:off x="2272" y="153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2" name="Line 690">
                <a:extLst>
                  <a:ext uri="{FF2B5EF4-FFF2-40B4-BE49-F238E27FC236}">
                    <a16:creationId xmlns:a16="http://schemas.microsoft.com/office/drawing/2014/main" id="{57434529-E46B-435F-75F4-737BCA2788D6}"/>
                  </a:ext>
                </a:extLst>
              </p:cNvPr>
              <p:cNvSpPr>
                <a:spLocks noChangeShapeType="1"/>
              </p:cNvSpPr>
              <p:nvPr/>
            </p:nvSpPr>
            <p:spPr bwMode="auto">
              <a:xfrm flipV="1">
                <a:off x="1730" y="1770"/>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3" name="Line 691">
                <a:extLst>
                  <a:ext uri="{FF2B5EF4-FFF2-40B4-BE49-F238E27FC236}">
                    <a16:creationId xmlns:a16="http://schemas.microsoft.com/office/drawing/2014/main" id="{CC4995EA-0C2A-54D0-37C1-D708161A9A46}"/>
                  </a:ext>
                </a:extLst>
              </p:cNvPr>
              <p:cNvSpPr>
                <a:spLocks noChangeShapeType="1"/>
              </p:cNvSpPr>
              <p:nvPr/>
            </p:nvSpPr>
            <p:spPr bwMode="auto">
              <a:xfrm>
                <a:off x="1730" y="1770"/>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4" name="Line 692">
                <a:extLst>
                  <a:ext uri="{FF2B5EF4-FFF2-40B4-BE49-F238E27FC236}">
                    <a16:creationId xmlns:a16="http://schemas.microsoft.com/office/drawing/2014/main" id="{2490A5A9-A3B5-6595-549D-A31C8D9F15B0}"/>
                  </a:ext>
                </a:extLst>
              </p:cNvPr>
              <p:cNvSpPr>
                <a:spLocks noChangeShapeType="1"/>
              </p:cNvSpPr>
              <p:nvPr/>
            </p:nvSpPr>
            <p:spPr bwMode="auto">
              <a:xfrm>
                <a:off x="1725" y="178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5" name="Line 693">
                <a:extLst>
                  <a:ext uri="{FF2B5EF4-FFF2-40B4-BE49-F238E27FC236}">
                    <a16:creationId xmlns:a16="http://schemas.microsoft.com/office/drawing/2014/main" id="{0903C7CD-EBAC-C9BA-86BC-4AF05F44426E}"/>
                  </a:ext>
                </a:extLst>
              </p:cNvPr>
              <p:cNvSpPr>
                <a:spLocks noChangeShapeType="1"/>
              </p:cNvSpPr>
              <p:nvPr/>
            </p:nvSpPr>
            <p:spPr bwMode="auto">
              <a:xfrm flipV="1">
                <a:off x="1739" y="1765"/>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6" name="Line 694">
                <a:extLst>
                  <a:ext uri="{FF2B5EF4-FFF2-40B4-BE49-F238E27FC236}">
                    <a16:creationId xmlns:a16="http://schemas.microsoft.com/office/drawing/2014/main" id="{5D8D8868-A3AC-18CB-DE9E-FE4C6346E4C7}"/>
                  </a:ext>
                </a:extLst>
              </p:cNvPr>
              <p:cNvSpPr>
                <a:spLocks noChangeShapeType="1"/>
              </p:cNvSpPr>
              <p:nvPr/>
            </p:nvSpPr>
            <p:spPr bwMode="auto">
              <a:xfrm flipV="1">
                <a:off x="2263" y="1633"/>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7" name="Line 695">
                <a:extLst>
                  <a:ext uri="{FF2B5EF4-FFF2-40B4-BE49-F238E27FC236}">
                    <a16:creationId xmlns:a16="http://schemas.microsoft.com/office/drawing/2014/main" id="{BE022E21-C057-4E20-136E-619F674413F2}"/>
                  </a:ext>
                </a:extLst>
              </p:cNvPr>
              <p:cNvSpPr>
                <a:spLocks noChangeShapeType="1"/>
              </p:cNvSpPr>
              <p:nvPr/>
            </p:nvSpPr>
            <p:spPr bwMode="auto">
              <a:xfrm>
                <a:off x="2263" y="1633"/>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8" name="Line 696">
                <a:extLst>
                  <a:ext uri="{FF2B5EF4-FFF2-40B4-BE49-F238E27FC236}">
                    <a16:creationId xmlns:a16="http://schemas.microsoft.com/office/drawing/2014/main" id="{748DA37C-25D5-F4F9-1027-D0B5308A2A7E}"/>
                  </a:ext>
                </a:extLst>
              </p:cNvPr>
              <p:cNvSpPr>
                <a:spLocks noChangeShapeType="1"/>
              </p:cNvSpPr>
              <p:nvPr/>
            </p:nvSpPr>
            <p:spPr bwMode="auto">
              <a:xfrm>
                <a:off x="2258" y="164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49" name="Line 697">
                <a:extLst>
                  <a:ext uri="{FF2B5EF4-FFF2-40B4-BE49-F238E27FC236}">
                    <a16:creationId xmlns:a16="http://schemas.microsoft.com/office/drawing/2014/main" id="{31CC67F9-0BDF-80A0-2E19-908D51C6599F}"/>
                  </a:ext>
                </a:extLst>
              </p:cNvPr>
              <p:cNvSpPr>
                <a:spLocks noChangeShapeType="1"/>
              </p:cNvSpPr>
              <p:nvPr/>
            </p:nvSpPr>
            <p:spPr bwMode="auto">
              <a:xfrm flipV="1">
                <a:off x="2277" y="1628"/>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0" name="Line 698">
                <a:extLst>
                  <a:ext uri="{FF2B5EF4-FFF2-40B4-BE49-F238E27FC236}">
                    <a16:creationId xmlns:a16="http://schemas.microsoft.com/office/drawing/2014/main" id="{AC5C97A8-B71B-9224-176B-31B95B7828CF}"/>
                  </a:ext>
                </a:extLst>
              </p:cNvPr>
              <p:cNvSpPr>
                <a:spLocks noChangeShapeType="1"/>
              </p:cNvSpPr>
              <p:nvPr/>
            </p:nvSpPr>
            <p:spPr bwMode="auto">
              <a:xfrm flipV="1">
                <a:off x="2663" y="1354"/>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1" name="Line 699">
                <a:extLst>
                  <a:ext uri="{FF2B5EF4-FFF2-40B4-BE49-F238E27FC236}">
                    <a16:creationId xmlns:a16="http://schemas.microsoft.com/office/drawing/2014/main" id="{1CC0F889-74A1-26DB-284E-7596A3EE98B5}"/>
                  </a:ext>
                </a:extLst>
              </p:cNvPr>
              <p:cNvSpPr>
                <a:spLocks noChangeShapeType="1"/>
              </p:cNvSpPr>
              <p:nvPr/>
            </p:nvSpPr>
            <p:spPr bwMode="auto">
              <a:xfrm>
                <a:off x="2663" y="1354"/>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2" name="Line 700">
                <a:extLst>
                  <a:ext uri="{FF2B5EF4-FFF2-40B4-BE49-F238E27FC236}">
                    <a16:creationId xmlns:a16="http://schemas.microsoft.com/office/drawing/2014/main" id="{EA37A417-6FA1-44A7-3568-955D8E1E2802}"/>
                  </a:ext>
                </a:extLst>
              </p:cNvPr>
              <p:cNvSpPr>
                <a:spLocks noChangeShapeType="1"/>
              </p:cNvSpPr>
              <p:nvPr/>
            </p:nvSpPr>
            <p:spPr bwMode="auto">
              <a:xfrm>
                <a:off x="2658" y="1369"/>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3" name="Line 701">
                <a:extLst>
                  <a:ext uri="{FF2B5EF4-FFF2-40B4-BE49-F238E27FC236}">
                    <a16:creationId xmlns:a16="http://schemas.microsoft.com/office/drawing/2014/main" id="{13D73C4C-FF03-DA4C-7EBE-CD3E28629745}"/>
                  </a:ext>
                </a:extLst>
              </p:cNvPr>
              <p:cNvSpPr>
                <a:spLocks noChangeShapeType="1"/>
              </p:cNvSpPr>
              <p:nvPr/>
            </p:nvSpPr>
            <p:spPr bwMode="auto">
              <a:xfrm flipV="1">
                <a:off x="2678" y="135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4" name="Line 702">
                <a:extLst>
                  <a:ext uri="{FF2B5EF4-FFF2-40B4-BE49-F238E27FC236}">
                    <a16:creationId xmlns:a16="http://schemas.microsoft.com/office/drawing/2014/main" id="{3E49A3C7-755F-654C-BA7B-6CA35A310352}"/>
                  </a:ext>
                </a:extLst>
              </p:cNvPr>
              <p:cNvSpPr>
                <a:spLocks noChangeShapeType="1"/>
              </p:cNvSpPr>
              <p:nvPr/>
            </p:nvSpPr>
            <p:spPr bwMode="auto">
              <a:xfrm flipV="1">
                <a:off x="2834" y="1472"/>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5" name="Line 703">
                <a:extLst>
                  <a:ext uri="{FF2B5EF4-FFF2-40B4-BE49-F238E27FC236}">
                    <a16:creationId xmlns:a16="http://schemas.microsoft.com/office/drawing/2014/main" id="{962771D9-BFA7-F678-E8BF-D26A85E13F34}"/>
                  </a:ext>
                </a:extLst>
              </p:cNvPr>
              <p:cNvSpPr>
                <a:spLocks noChangeShapeType="1"/>
              </p:cNvSpPr>
              <p:nvPr/>
            </p:nvSpPr>
            <p:spPr bwMode="auto">
              <a:xfrm>
                <a:off x="2834" y="1472"/>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6" name="Line 704">
                <a:extLst>
                  <a:ext uri="{FF2B5EF4-FFF2-40B4-BE49-F238E27FC236}">
                    <a16:creationId xmlns:a16="http://schemas.microsoft.com/office/drawing/2014/main" id="{20FA058F-C182-47DB-BD51-6B4ECE755CF8}"/>
                  </a:ext>
                </a:extLst>
              </p:cNvPr>
              <p:cNvSpPr>
                <a:spLocks noChangeShapeType="1"/>
              </p:cNvSpPr>
              <p:nvPr/>
            </p:nvSpPr>
            <p:spPr bwMode="auto">
              <a:xfrm>
                <a:off x="2830" y="148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7" name="Line 705">
                <a:extLst>
                  <a:ext uri="{FF2B5EF4-FFF2-40B4-BE49-F238E27FC236}">
                    <a16:creationId xmlns:a16="http://schemas.microsoft.com/office/drawing/2014/main" id="{459AB957-6620-2CC3-8862-4F13DD6B91CC}"/>
                  </a:ext>
                </a:extLst>
              </p:cNvPr>
              <p:cNvSpPr>
                <a:spLocks noChangeShapeType="1"/>
              </p:cNvSpPr>
              <p:nvPr/>
            </p:nvSpPr>
            <p:spPr bwMode="auto">
              <a:xfrm flipV="1">
                <a:off x="2844" y="1467"/>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8" name="Line 706">
                <a:extLst>
                  <a:ext uri="{FF2B5EF4-FFF2-40B4-BE49-F238E27FC236}">
                    <a16:creationId xmlns:a16="http://schemas.microsoft.com/office/drawing/2014/main" id="{916EBBF9-95C2-6C1F-2989-4F97B2586C98}"/>
                  </a:ext>
                </a:extLst>
              </p:cNvPr>
              <p:cNvSpPr>
                <a:spLocks noChangeShapeType="1"/>
              </p:cNvSpPr>
              <p:nvPr/>
            </p:nvSpPr>
            <p:spPr bwMode="auto">
              <a:xfrm flipV="1">
                <a:off x="2365" y="1399"/>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59" name="Line 707">
                <a:extLst>
                  <a:ext uri="{FF2B5EF4-FFF2-40B4-BE49-F238E27FC236}">
                    <a16:creationId xmlns:a16="http://schemas.microsoft.com/office/drawing/2014/main" id="{7D894451-461C-C0E6-4158-D556B7BFADC9}"/>
                  </a:ext>
                </a:extLst>
              </p:cNvPr>
              <p:cNvSpPr>
                <a:spLocks noChangeShapeType="1"/>
              </p:cNvSpPr>
              <p:nvPr/>
            </p:nvSpPr>
            <p:spPr bwMode="auto">
              <a:xfrm>
                <a:off x="2365" y="1399"/>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0" name="Line 708">
                <a:extLst>
                  <a:ext uri="{FF2B5EF4-FFF2-40B4-BE49-F238E27FC236}">
                    <a16:creationId xmlns:a16="http://schemas.microsoft.com/office/drawing/2014/main" id="{C8CAF1F8-5E0A-BD5F-D3BC-7D7E25A006AA}"/>
                  </a:ext>
                </a:extLst>
              </p:cNvPr>
              <p:cNvSpPr>
                <a:spLocks noChangeShapeType="1"/>
              </p:cNvSpPr>
              <p:nvPr/>
            </p:nvSpPr>
            <p:spPr bwMode="auto">
              <a:xfrm>
                <a:off x="2360" y="140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1" name="Line 709">
                <a:extLst>
                  <a:ext uri="{FF2B5EF4-FFF2-40B4-BE49-F238E27FC236}">
                    <a16:creationId xmlns:a16="http://schemas.microsoft.com/office/drawing/2014/main" id="{9D01835F-8EE9-D6E2-A66E-99B529DF8B4D}"/>
                  </a:ext>
                </a:extLst>
              </p:cNvPr>
              <p:cNvSpPr>
                <a:spLocks noChangeShapeType="1"/>
              </p:cNvSpPr>
              <p:nvPr/>
            </p:nvSpPr>
            <p:spPr bwMode="auto">
              <a:xfrm flipV="1">
                <a:off x="2380" y="1389"/>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2" name="Line 710">
                <a:extLst>
                  <a:ext uri="{FF2B5EF4-FFF2-40B4-BE49-F238E27FC236}">
                    <a16:creationId xmlns:a16="http://schemas.microsoft.com/office/drawing/2014/main" id="{009867BE-75F4-A7C5-25A8-63C50FEF38DB}"/>
                  </a:ext>
                </a:extLst>
              </p:cNvPr>
              <p:cNvSpPr>
                <a:spLocks noChangeShapeType="1"/>
              </p:cNvSpPr>
              <p:nvPr/>
            </p:nvSpPr>
            <p:spPr bwMode="auto">
              <a:xfrm flipV="1">
                <a:off x="2145" y="1560"/>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3" name="Line 711">
                <a:extLst>
                  <a:ext uri="{FF2B5EF4-FFF2-40B4-BE49-F238E27FC236}">
                    <a16:creationId xmlns:a16="http://schemas.microsoft.com/office/drawing/2014/main" id="{61F69711-1D15-FA56-FD51-F0670C6D6E79}"/>
                  </a:ext>
                </a:extLst>
              </p:cNvPr>
              <p:cNvSpPr>
                <a:spLocks noChangeShapeType="1"/>
              </p:cNvSpPr>
              <p:nvPr/>
            </p:nvSpPr>
            <p:spPr bwMode="auto">
              <a:xfrm>
                <a:off x="2145" y="1560"/>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4" name="Line 712">
                <a:extLst>
                  <a:ext uri="{FF2B5EF4-FFF2-40B4-BE49-F238E27FC236}">
                    <a16:creationId xmlns:a16="http://schemas.microsoft.com/office/drawing/2014/main" id="{33C34EA0-8CFF-4168-24C7-62F6B3C593FF}"/>
                  </a:ext>
                </a:extLst>
              </p:cNvPr>
              <p:cNvSpPr>
                <a:spLocks noChangeShapeType="1"/>
              </p:cNvSpPr>
              <p:nvPr/>
            </p:nvSpPr>
            <p:spPr bwMode="auto">
              <a:xfrm>
                <a:off x="2140" y="1575"/>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5" name="Line 713">
                <a:extLst>
                  <a:ext uri="{FF2B5EF4-FFF2-40B4-BE49-F238E27FC236}">
                    <a16:creationId xmlns:a16="http://schemas.microsoft.com/office/drawing/2014/main" id="{86743F20-8537-1AD7-5C41-9BF9456303D7}"/>
                  </a:ext>
                </a:extLst>
              </p:cNvPr>
              <p:cNvSpPr>
                <a:spLocks noChangeShapeType="1"/>
              </p:cNvSpPr>
              <p:nvPr/>
            </p:nvSpPr>
            <p:spPr bwMode="auto">
              <a:xfrm flipV="1">
                <a:off x="2160" y="155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6" name="Line 714">
                <a:extLst>
                  <a:ext uri="{FF2B5EF4-FFF2-40B4-BE49-F238E27FC236}">
                    <a16:creationId xmlns:a16="http://schemas.microsoft.com/office/drawing/2014/main" id="{1039289B-66D5-5326-DD4F-50ACD26E2331}"/>
                  </a:ext>
                </a:extLst>
              </p:cNvPr>
              <p:cNvSpPr>
                <a:spLocks noChangeShapeType="1"/>
              </p:cNvSpPr>
              <p:nvPr/>
            </p:nvSpPr>
            <p:spPr bwMode="auto">
              <a:xfrm flipV="1">
                <a:off x="2644" y="130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7" name="Line 715">
                <a:extLst>
                  <a:ext uri="{FF2B5EF4-FFF2-40B4-BE49-F238E27FC236}">
                    <a16:creationId xmlns:a16="http://schemas.microsoft.com/office/drawing/2014/main" id="{E6970094-3822-626E-F009-5436566E9AA2}"/>
                  </a:ext>
                </a:extLst>
              </p:cNvPr>
              <p:cNvSpPr>
                <a:spLocks noChangeShapeType="1"/>
              </p:cNvSpPr>
              <p:nvPr/>
            </p:nvSpPr>
            <p:spPr bwMode="auto">
              <a:xfrm>
                <a:off x="2644" y="130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8" name="Line 716">
                <a:extLst>
                  <a:ext uri="{FF2B5EF4-FFF2-40B4-BE49-F238E27FC236}">
                    <a16:creationId xmlns:a16="http://schemas.microsoft.com/office/drawing/2014/main" id="{AB49F2B9-FCB3-0491-7EE3-112AF6A5B040}"/>
                  </a:ext>
                </a:extLst>
              </p:cNvPr>
              <p:cNvSpPr>
                <a:spLocks noChangeShapeType="1"/>
              </p:cNvSpPr>
              <p:nvPr/>
            </p:nvSpPr>
            <p:spPr bwMode="auto">
              <a:xfrm>
                <a:off x="2639" y="1315"/>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69" name="Line 717">
                <a:extLst>
                  <a:ext uri="{FF2B5EF4-FFF2-40B4-BE49-F238E27FC236}">
                    <a16:creationId xmlns:a16="http://schemas.microsoft.com/office/drawing/2014/main" id="{2D469C24-54D4-6FD9-E981-5C6D96BAF19F}"/>
                  </a:ext>
                </a:extLst>
              </p:cNvPr>
              <p:cNvSpPr>
                <a:spLocks noChangeShapeType="1"/>
              </p:cNvSpPr>
              <p:nvPr/>
            </p:nvSpPr>
            <p:spPr bwMode="auto">
              <a:xfrm flipV="1">
                <a:off x="2658" y="1296"/>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0" name="Line 718">
                <a:extLst>
                  <a:ext uri="{FF2B5EF4-FFF2-40B4-BE49-F238E27FC236}">
                    <a16:creationId xmlns:a16="http://schemas.microsoft.com/office/drawing/2014/main" id="{CCBB83F7-1FB2-72D5-2E70-6DA11073B676}"/>
                  </a:ext>
                </a:extLst>
              </p:cNvPr>
              <p:cNvSpPr>
                <a:spLocks noChangeShapeType="1"/>
              </p:cNvSpPr>
              <p:nvPr/>
            </p:nvSpPr>
            <p:spPr bwMode="auto">
              <a:xfrm flipV="1">
                <a:off x="2575" y="1423"/>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1" name="Line 719">
                <a:extLst>
                  <a:ext uri="{FF2B5EF4-FFF2-40B4-BE49-F238E27FC236}">
                    <a16:creationId xmlns:a16="http://schemas.microsoft.com/office/drawing/2014/main" id="{11166AC3-6939-34C0-461F-C2E3163BB2AA}"/>
                  </a:ext>
                </a:extLst>
              </p:cNvPr>
              <p:cNvSpPr>
                <a:spLocks noChangeShapeType="1"/>
              </p:cNvSpPr>
              <p:nvPr/>
            </p:nvSpPr>
            <p:spPr bwMode="auto">
              <a:xfrm>
                <a:off x="2575" y="1423"/>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2" name="Line 720">
                <a:extLst>
                  <a:ext uri="{FF2B5EF4-FFF2-40B4-BE49-F238E27FC236}">
                    <a16:creationId xmlns:a16="http://schemas.microsoft.com/office/drawing/2014/main" id="{42E4ED0F-E780-1488-A02C-66109A926D71}"/>
                  </a:ext>
                </a:extLst>
              </p:cNvPr>
              <p:cNvSpPr>
                <a:spLocks noChangeShapeType="1"/>
              </p:cNvSpPr>
              <p:nvPr/>
            </p:nvSpPr>
            <p:spPr bwMode="auto">
              <a:xfrm>
                <a:off x="2570" y="1433"/>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3" name="Line 721">
                <a:extLst>
                  <a:ext uri="{FF2B5EF4-FFF2-40B4-BE49-F238E27FC236}">
                    <a16:creationId xmlns:a16="http://schemas.microsoft.com/office/drawing/2014/main" id="{0FF64954-1658-4778-2227-AEDF9B72DFF7}"/>
                  </a:ext>
                </a:extLst>
              </p:cNvPr>
              <p:cNvSpPr>
                <a:spLocks noChangeShapeType="1"/>
              </p:cNvSpPr>
              <p:nvPr/>
            </p:nvSpPr>
            <p:spPr bwMode="auto">
              <a:xfrm flipV="1">
                <a:off x="2585" y="141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4" name="Line 722">
                <a:extLst>
                  <a:ext uri="{FF2B5EF4-FFF2-40B4-BE49-F238E27FC236}">
                    <a16:creationId xmlns:a16="http://schemas.microsoft.com/office/drawing/2014/main" id="{E2FD3B1A-063F-7DB7-610D-AEE81A52A19D}"/>
                  </a:ext>
                </a:extLst>
              </p:cNvPr>
              <p:cNvSpPr>
                <a:spLocks noChangeShapeType="1"/>
              </p:cNvSpPr>
              <p:nvPr/>
            </p:nvSpPr>
            <p:spPr bwMode="auto">
              <a:xfrm flipV="1">
                <a:off x="2223" y="1291"/>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5" name="Line 723">
                <a:extLst>
                  <a:ext uri="{FF2B5EF4-FFF2-40B4-BE49-F238E27FC236}">
                    <a16:creationId xmlns:a16="http://schemas.microsoft.com/office/drawing/2014/main" id="{C7BB5416-AEDA-4E4A-116D-9EC5B727012F}"/>
                  </a:ext>
                </a:extLst>
              </p:cNvPr>
              <p:cNvSpPr>
                <a:spLocks noChangeShapeType="1"/>
              </p:cNvSpPr>
              <p:nvPr/>
            </p:nvSpPr>
            <p:spPr bwMode="auto">
              <a:xfrm>
                <a:off x="2223" y="1291"/>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6" name="Line 724">
                <a:extLst>
                  <a:ext uri="{FF2B5EF4-FFF2-40B4-BE49-F238E27FC236}">
                    <a16:creationId xmlns:a16="http://schemas.microsoft.com/office/drawing/2014/main" id="{DF2AB705-D4C4-CD9E-0948-277FC52A2FC6}"/>
                  </a:ext>
                </a:extLst>
              </p:cNvPr>
              <p:cNvSpPr>
                <a:spLocks noChangeShapeType="1"/>
              </p:cNvSpPr>
              <p:nvPr/>
            </p:nvSpPr>
            <p:spPr bwMode="auto">
              <a:xfrm>
                <a:off x="2219" y="1306"/>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7" name="Line 725">
                <a:extLst>
                  <a:ext uri="{FF2B5EF4-FFF2-40B4-BE49-F238E27FC236}">
                    <a16:creationId xmlns:a16="http://schemas.microsoft.com/office/drawing/2014/main" id="{9FB21CAE-437F-DDC7-F45C-5232B0604639}"/>
                  </a:ext>
                </a:extLst>
              </p:cNvPr>
              <p:cNvSpPr>
                <a:spLocks noChangeShapeType="1"/>
              </p:cNvSpPr>
              <p:nvPr/>
            </p:nvSpPr>
            <p:spPr bwMode="auto">
              <a:xfrm flipV="1">
                <a:off x="2238" y="1286"/>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8" name="Line 726">
                <a:extLst>
                  <a:ext uri="{FF2B5EF4-FFF2-40B4-BE49-F238E27FC236}">
                    <a16:creationId xmlns:a16="http://schemas.microsoft.com/office/drawing/2014/main" id="{44AC7CA3-03D1-90C6-54A7-BEE7765F55A6}"/>
                  </a:ext>
                </a:extLst>
              </p:cNvPr>
              <p:cNvSpPr>
                <a:spLocks noChangeShapeType="1"/>
              </p:cNvSpPr>
              <p:nvPr/>
            </p:nvSpPr>
            <p:spPr bwMode="auto">
              <a:xfrm flipV="1">
                <a:off x="1549" y="2156"/>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79" name="Line 727">
                <a:extLst>
                  <a:ext uri="{FF2B5EF4-FFF2-40B4-BE49-F238E27FC236}">
                    <a16:creationId xmlns:a16="http://schemas.microsoft.com/office/drawing/2014/main" id="{1014B033-7313-0B47-19A5-24CBE4CCA487}"/>
                  </a:ext>
                </a:extLst>
              </p:cNvPr>
              <p:cNvSpPr>
                <a:spLocks noChangeShapeType="1"/>
              </p:cNvSpPr>
              <p:nvPr/>
            </p:nvSpPr>
            <p:spPr bwMode="auto">
              <a:xfrm>
                <a:off x="1549" y="2156"/>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0" name="Line 728">
                <a:extLst>
                  <a:ext uri="{FF2B5EF4-FFF2-40B4-BE49-F238E27FC236}">
                    <a16:creationId xmlns:a16="http://schemas.microsoft.com/office/drawing/2014/main" id="{05937283-54A6-3EA6-4F62-B6EAB8557BE1}"/>
                  </a:ext>
                </a:extLst>
              </p:cNvPr>
              <p:cNvSpPr>
                <a:spLocks noChangeShapeType="1"/>
              </p:cNvSpPr>
              <p:nvPr/>
            </p:nvSpPr>
            <p:spPr bwMode="auto">
              <a:xfrm>
                <a:off x="1544" y="2166"/>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1" name="Line 729">
                <a:extLst>
                  <a:ext uri="{FF2B5EF4-FFF2-40B4-BE49-F238E27FC236}">
                    <a16:creationId xmlns:a16="http://schemas.microsoft.com/office/drawing/2014/main" id="{C0876611-CB18-8953-03C7-E88BF3D48F99}"/>
                  </a:ext>
                </a:extLst>
              </p:cNvPr>
              <p:cNvSpPr>
                <a:spLocks noChangeShapeType="1"/>
              </p:cNvSpPr>
              <p:nvPr/>
            </p:nvSpPr>
            <p:spPr bwMode="auto">
              <a:xfrm flipV="1">
                <a:off x="1564" y="2152"/>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2" name="Line 730">
                <a:extLst>
                  <a:ext uri="{FF2B5EF4-FFF2-40B4-BE49-F238E27FC236}">
                    <a16:creationId xmlns:a16="http://schemas.microsoft.com/office/drawing/2014/main" id="{9CC6BD41-1943-EC94-0720-8A3344FD3517}"/>
                  </a:ext>
                </a:extLst>
              </p:cNvPr>
              <p:cNvSpPr>
                <a:spLocks noChangeShapeType="1"/>
              </p:cNvSpPr>
              <p:nvPr/>
            </p:nvSpPr>
            <p:spPr bwMode="auto">
              <a:xfrm flipV="1">
                <a:off x="2077" y="1443"/>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3" name="Line 731">
                <a:extLst>
                  <a:ext uri="{FF2B5EF4-FFF2-40B4-BE49-F238E27FC236}">
                    <a16:creationId xmlns:a16="http://schemas.microsoft.com/office/drawing/2014/main" id="{665578AD-3479-E762-2018-F09B8B237890}"/>
                  </a:ext>
                </a:extLst>
              </p:cNvPr>
              <p:cNvSpPr>
                <a:spLocks noChangeShapeType="1"/>
              </p:cNvSpPr>
              <p:nvPr/>
            </p:nvSpPr>
            <p:spPr bwMode="auto">
              <a:xfrm>
                <a:off x="2077" y="1443"/>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4" name="Line 732">
                <a:extLst>
                  <a:ext uri="{FF2B5EF4-FFF2-40B4-BE49-F238E27FC236}">
                    <a16:creationId xmlns:a16="http://schemas.microsoft.com/office/drawing/2014/main" id="{0705257E-01B7-4031-EA9D-475905F0BEFE}"/>
                  </a:ext>
                </a:extLst>
              </p:cNvPr>
              <p:cNvSpPr>
                <a:spLocks noChangeShapeType="1"/>
              </p:cNvSpPr>
              <p:nvPr/>
            </p:nvSpPr>
            <p:spPr bwMode="auto">
              <a:xfrm>
                <a:off x="2072" y="1457"/>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5" name="Line 733">
                <a:extLst>
                  <a:ext uri="{FF2B5EF4-FFF2-40B4-BE49-F238E27FC236}">
                    <a16:creationId xmlns:a16="http://schemas.microsoft.com/office/drawing/2014/main" id="{59566587-481B-B27B-E7C9-72443B9F9FE3}"/>
                  </a:ext>
                </a:extLst>
              </p:cNvPr>
              <p:cNvSpPr>
                <a:spLocks noChangeShapeType="1"/>
              </p:cNvSpPr>
              <p:nvPr/>
            </p:nvSpPr>
            <p:spPr bwMode="auto">
              <a:xfrm flipV="1">
                <a:off x="2091" y="1438"/>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6" name="Line 734">
                <a:extLst>
                  <a:ext uri="{FF2B5EF4-FFF2-40B4-BE49-F238E27FC236}">
                    <a16:creationId xmlns:a16="http://schemas.microsoft.com/office/drawing/2014/main" id="{79F0DFFF-361F-BD06-0FE3-B08183A9EE1D}"/>
                  </a:ext>
                </a:extLst>
              </p:cNvPr>
              <p:cNvSpPr>
                <a:spLocks noChangeShapeType="1"/>
              </p:cNvSpPr>
              <p:nvPr/>
            </p:nvSpPr>
            <p:spPr bwMode="auto">
              <a:xfrm flipV="1">
                <a:off x="2228" y="1565"/>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7" name="Line 735">
                <a:extLst>
                  <a:ext uri="{FF2B5EF4-FFF2-40B4-BE49-F238E27FC236}">
                    <a16:creationId xmlns:a16="http://schemas.microsoft.com/office/drawing/2014/main" id="{7B0817BC-8247-2DB2-E40D-9C7056A29A04}"/>
                  </a:ext>
                </a:extLst>
              </p:cNvPr>
              <p:cNvSpPr>
                <a:spLocks noChangeShapeType="1"/>
              </p:cNvSpPr>
              <p:nvPr/>
            </p:nvSpPr>
            <p:spPr bwMode="auto">
              <a:xfrm>
                <a:off x="2228" y="1565"/>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8" name="Line 736">
                <a:extLst>
                  <a:ext uri="{FF2B5EF4-FFF2-40B4-BE49-F238E27FC236}">
                    <a16:creationId xmlns:a16="http://schemas.microsoft.com/office/drawing/2014/main" id="{602F3576-3B3A-C2C3-8F90-CFCE29B38195}"/>
                  </a:ext>
                </a:extLst>
              </p:cNvPr>
              <p:cNvSpPr>
                <a:spLocks noChangeShapeType="1"/>
              </p:cNvSpPr>
              <p:nvPr/>
            </p:nvSpPr>
            <p:spPr bwMode="auto">
              <a:xfrm>
                <a:off x="2223" y="1579"/>
                <a:ext cx="40"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89" name="Line 737">
                <a:extLst>
                  <a:ext uri="{FF2B5EF4-FFF2-40B4-BE49-F238E27FC236}">
                    <a16:creationId xmlns:a16="http://schemas.microsoft.com/office/drawing/2014/main" id="{BA5D5EB4-B446-7E9A-0176-576542A0CAF9}"/>
                  </a:ext>
                </a:extLst>
              </p:cNvPr>
              <p:cNvSpPr>
                <a:spLocks noChangeShapeType="1"/>
              </p:cNvSpPr>
              <p:nvPr/>
            </p:nvSpPr>
            <p:spPr bwMode="auto">
              <a:xfrm flipV="1">
                <a:off x="2243" y="1560"/>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0" name="Line 738">
                <a:extLst>
                  <a:ext uri="{FF2B5EF4-FFF2-40B4-BE49-F238E27FC236}">
                    <a16:creationId xmlns:a16="http://schemas.microsoft.com/office/drawing/2014/main" id="{F855AC53-6D04-F2BA-7D6F-8DB8E03C1994}"/>
                  </a:ext>
                </a:extLst>
              </p:cNvPr>
              <p:cNvSpPr>
                <a:spLocks noChangeShapeType="1"/>
              </p:cNvSpPr>
              <p:nvPr/>
            </p:nvSpPr>
            <p:spPr bwMode="auto">
              <a:xfrm flipV="1">
                <a:off x="2502" y="137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1" name="Line 739">
                <a:extLst>
                  <a:ext uri="{FF2B5EF4-FFF2-40B4-BE49-F238E27FC236}">
                    <a16:creationId xmlns:a16="http://schemas.microsoft.com/office/drawing/2014/main" id="{CC6D62F6-5949-362C-A0F7-3D48075A2E5B}"/>
                  </a:ext>
                </a:extLst>
              </p:cNvPr>
              <p:cNvSpPr>
                <a:spLocks noChangeShapeType="1"/>
              </p:cNvSpPr>
              <p:nvPr/>
            </p:nvSpPr>
            <p:spPr bwMode="auto">
              <a:xfrm>
                <a:off x="2502" y="137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2" name="Line 740">
                <a:extLst>
                  <a:ext uri="{FF2B5EF4-FFF2-40B4-BE49-F238E27FC236}">
                    <a16:creationId xmlns:a16="http://schemas.microsoft.com/office/drawing/2014/main" id="{5944A9B1-AE2F-E684-6423-8C888D263A21}"/>
                  </a:ext>
                </a:extLst>
              </p:cNvPr>
              <p:cNvSpPr>
                <a:spLocks noChangeShapeType="1"/>
              </p:cNvSpPr>
              <p:nvPr/>
            </p:nvSpPr>
            <p:spPr bwMode="auto">
              <a:xfrm>
                <a:off x="2497" y="1394"/>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3" name="Line 741">
                <a:extLst>
                  <a:ext uri="{FF2B5EF4-FFF2-40B4-BE49-F238E27FC236}">
                    <a16:creationId xmlns:a16="http://schemas.microsoft.com/office/drawing/2014/main" id="{A0D96CEE-6481-F3C5-4C9F-DE7487620AD8}"/>
                  </a:ext>
                </a:extLst>
              </p:cNvPr>
              <p:cNvSpPr>
                <a:spLocks noChangeShapeType="1"/>
              </p:cNvSpPr>
              <p:nvPr/>
            </p:nvSpPr>
            <p:spPr bwMode="auto">
              <a:xfrm flipV="1">
                <a:off x="2512" y="137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4" name="Line 742">
                <a:extLst>
                  <a:ext uri="{FF2B5EF4-FFF2-40B4-BE49-F238E27FC236}">
                    <a16:creationId xmlns:a16="http://schemas.microsoft.com/office/drawing/2014/main" id="{76E95950-A9BA-540D-08EA-436E960B52A9}"/>
                  </a:ext>
                </a:extLst>
              </p:cNvPr>
              <p:cNvSpPr>
                <a:spLocks noChangeShapeType="1"/>
              </p:cNvSpPr>
              <p:nvPr/>
            </p:nvSpPr>
            <p:spPr bwMode="auto">
              <a:xfrm flipV="1">
                <a:off x="2238" y="166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5" name="Line 743">
                <a:extLst>
                  <a:ext uri="{FF2B5EF4-FFF2-40B4-BE49-F238E27FC236}">
                    <a16:creationId xmlns:a16="http://schemas.microsoft.com/office/drawing/2014/main" id="{B494B80D-74BE-62BA-6CDC-822635CE0FA5}"/>
                  </a:ext>
                </a:extLst>
              </p:cNvPr>
              <p:cNvSpPr>
                <a:spLocks noChangeShapeType="1"/>
              </p:cNvSpPr>
              <p:nvPr/>
            </p:nvSpPr>
            <p:spPr bwMode="auto">
              <a:xfrm>
                <a:off x="2238" y="166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6" name="Line 744">
                <a:extLst>
                  <a:ext uri="{FF2B5EF4-FFF2-40B4-BE49-F238E27FC236}">
                    <a16:creationId xmlns:a16="http://schemas.microsoft.com/office/drawing/2014/main" id="{4307E6DE-7509-F998-C517-68BA5E63860C}"/>
                  </a:ext>
                </a:extLst>
              </p:cNvPr>
              <p:cNvSpPr>
                <a:spLocks noChangeShapeType="1"/>
              </p:cNvSpPr>
              <p:nvPr/>
            </p:nvSpPr>
            <p:spPr bwMode="auto">
              <a:xfrm>
                <a:off x="2233" y="1682"/>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7" name="Line 745">
                <a:extLst>
                  <a:ext uri="{FF2B5EF4-FFF2-40B4-BE49-F238E27FC236}">
                    <a16:creationId xmlns:a16="http://schemas.microsoft.com/office/drawing/2014/main" id="{E998AF9B-1E62-8BA7-D023-03CB80054A14}"/>
                  </a:ext>
                </a:extLst>
              </p:cNvPr>
              <p:cNvSpPr>
                <a:spLocks noChangeShapeType="1"/>
              </p:cNvSpPr>
              <p:nvPr/>
            </p:nvSpPr>
            <p:spPr bwMode="auto">
              <a:xfrm flipV="1">
                <a:off x="2253" y="166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8" name="Line 746">
                <a:extLst>
                  <a:ext uri="{FF2B5EF4-FFF2-40B4-BE49-F238E27FC236}">
                    <a16:creationId xmlns:a16="http://schemas.microsoft.com/office/drawing/2014/main" id="{C5B60B37-EDED-EA54-65D6-618ACA667AB8}"/>
                  </a:ext>
                </a:extLst>
              </p:cNvPr>
              <p:cNvSpPr>
                <a:spLocks noChangeShapeType="1"/>
              </p:cNvSpPr>
              <p:nvPr/>
            </p:nvSpPr>
            <p:spPr bwMode="auto">
              <a:xfrm flipV="1">
                <a:off x="1871" y="1770"/>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299" name="Line 747">
                <a:extLst>
                  <a:ext uri="{FF2B5EF4-FFF2-40B4-BE49-F238E27FC236}">
                    <a16:creationId xmlns:a16="http://schemas.microsoft.com/office/drawing/2014/main" id="{32196D1D-2423-B240-19CD-D738358EEAAA}"/>
                  </a:ext>
                </a:extLst>
              </p:cNvPr>
              <p:cNvSpPr>
                <a:spLocks noChangeShapeType="1"/>
              </p:cNvSpPr>
              <p:nvPr/>
            </p:nvSpPr>
            <p:spPr bwMode="auto">
              <a:xfrm>
                <a:off x="1871" y="1770"/>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0" name="Line 748">
                <a:extLst>
                  <a:ext uri="{FF2B5EF4-FFF2-40B4-BE49-F238E27FC236}">
                    <a16:creationId xmlns:a16="http://schemas.microsoft.com/office/drawing/2014/main" id="{24355E06-3F0C-5F7F-D4E6-8BFBE5AA33FE}"/>
                  </a:ext>
                </a:extLst>
              </p:cNvPr>
              <p:cNvSpPr>
                <a:spLocks noChangeShapeType="1"/>
              </p:cNvSpPr>
              <p:nvPr/>
            </p:nvSpPr>
            <p:spPr bwMode="auto">
              <a:xfrm>
                <a:off x="1867" y="1785"/>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1" name="Line 749">
                <a:extLst>
                  <a:ext uri="{FF2B5EF4-FFF2-40B4-BE49-F238E27FC236}">
                    <a16:creationId xmlns:a16="http://schemas.microsoft.com/office/drawing/2014/main" id="{C80CD942-BBCD-1F25-F1F8-83FF2FF30890}"/>
                  </a:ext>
                </a:extLst>
              </p:cNvPr>
              <p:cNvSpPr>
                <a:spLocks noChangeShapeType="1"/>
              </p:cNvSpPr>
              <p:nvPr/>
            </p:nvSpPr>
            <p:spPr bwMode="auto">
              <a:xfrm flipV="1">
                <a:off x="1886" y="176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2" name="Line 750">
                <a:extLst>
                  <a:ext uri="{FF2B5EF4-FFF2-40B4-BE49-F238E27FC236}">
                    <a16:creationId xmlns:a16="http://schemas.microsoft.com/office/drawing/2014/main" id="{AE5DC79C-6765-52C4-381C-594C4B8A8619}"/>
                  </a:ext>
                </a:extLst>
              </p:cNvPr>
              <p:cNvSpPr>
                <a:spLocks noChangeShapeType="1"/>
              </p:cNvSpPr>
              <p:nvPr/>
            </p:nvSpPr>
            <p:spPr bwMode="auto">
              <a:xfrm flipV="1">
                <a:off x="2771" y="875"/>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3" name="Line 751">
                <a:extLst>
                  <a:ext uri="{FF2B5EF4-FFF2-40B4-BE49-F238E27FC236}">
                    <a16:creationId xmlns:a16="http://schemas.microsoft.com/office/drawing/2014/main" id="{69CCE17D-1A3A-EFA7-A0D3-1F61AA050F3F}"/>
                  </a:ext>
                </a:extLst>
              </p:cNvPr>
              <p:cNvSpPr>
                <a:spLocks noChangeShapeType="1"/>
              </p:cNvSpPr>
              <p:nvPr/>
            </p:nvSpPr>
            <p:spPr bwMode="auto">
              <a:xfrm>
                <a:off x="2771" y="875"/>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4" name="Line 752">
                <a:extLst>
                  <a:ext uri="{FF2B5EF4-FFF2-40B4-BE49-F238E27FC236}">
                    <a16:creationId xmlns:a16="http://schemas.microsoft.com/office/drawing/2014/main" id="{24DCA3A5-9538-3991-9262-52FACD2A1DFC}"/>
                  </a:ext>
                </a:extLst>
              </p:cNvPr>
              <p:cNvSpPr>
                <a:spLocks noChangeShapeType="1"/>
              </p:cNvSpPr>
              <p:nvPr/>
            </p:nvSpPr>
            <p:spPr bwMode="auto">
              <a:xfrm>
                <a:off x="2766" y="89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5" name="Line 753">
                <a:extLst>
                  <a:ext uri="{FF2B5EF4-FFF2-40B4-BE49-F238E27FC236}">
                    <a16:creationId xmlns:a16="http://schemas.microsoft.com/office/drawing/2014/main" id="{56D9538D-C00B-381A-5858-F0FA7438099F}"/>
                  </a:ext>
                </a:extLst>
              </p:cNvPr>
              <p:cNvSpPr>
                <a:spLocks noChangeShapeType="1"/>
              </p:cNvSpPr>
              <p:nvPr/>
            </p:nvSpPr>
            <p:spPr bwMode="auto">
              <a:xfrm flipV="1">
                <a:off x="2781" y="870"/>
                <a:ext cx="0" cy="4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6" name="Line 754">
                <a:extLst>
                  <a:ext uri="{FF2B5EF4-FFF2-40B4-BE49-F238E27FC236}">
                    <a16:creationId xmlns:a16="http://schemas.microsoft.com/office/drawing/2014/main" id="{F99C41D6-07A5-CB17-5A92-A481EC8F6D57}"/>
                  </a:ext>
                </a:extLst>
              </p:cNvPr>
              <p:cNvSpPr>
                <a:spLocks noChangeShapeType="1"/>
              </p:cNvSpPr>
              <p:nvPr/>
            </p:nvSpPr>
            <p:spPr bwMode="auto">
              <a:xfrm flipV="1">
                <a:off x="2326" y="1408"/>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7" name="Line 755">
                <a:extLst>
                  <a:ext uri="{FF2B5EF4-FFF2-40B4-BE49-F238E27FC236}">
                    <a16:creationId xmlns:a16="http://schemas.microsoft.com/office/drawing/2014/main" id="{672AF364-A1ED-6CC9-04CE-A8F6C4648123}"/>
                  </a:ext>
                </a:extLst>
              </p:cNvPr>
              <p:cNvSpPr>
                <a:spLocks noChangeShapeType="1"/>
              </p:cNvSpPr>
              <p:nvPr/>
            </p:nvSpPr>
            <p:spPr bwMode="auto">
              <a:xfrm>
                <a:off x="2326" y="1408"/>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8" name="Line 756">
                <a:extLst>
                  <a:ext uri="{FF2B5EF4-FFF2-40B4-BE49-F238E27FC236}">
                    <a16:creationId xmlns:a16="http://schemas.microsoft.com/office/drawing/2014/main" id="{CB21AB52-BB7C-BEEB-0A9C-D7319C1B4A3E}"/>
                  </a:ext>
                </a:extLst>
              </p:cNvPr>
              <p:cNvSpPr>
                <a:spLocks noChangeShapeType="1"/>
              </p:cNvSpPr>
              <p:nvPr/>
            </p:nvSpPr>
            <p:spPr bwMode="auto">
              <a:xfrm>
                <a:off x="2321" y="1423"/>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09" name="Line 757">
                <a:extLst>
                  <a:ext uri="{FF2B5EF4-FFF2-40B4-BE49-F238E27FC236}">
                    <a16:creationId xmlns:a16="http://schemas.microsoft.com/office/drawing/2014/main" id="{80BC79BC-DE40-EDE7-B31D-BCDF689E51E9}"/>
                  </a:ext>
                </a:extLst>
              </p:cNvPr>
              <p:cNvSpPr>
                <a:spLocks noChangeShapeType="1"/>
              </p:cNvSpPr>
              <p:nvPr/>
            </p:nvSpPr>
            <p:spPr bwMode="auto">
              <a:xfrm flipV="1">
                <a:off x="2341" y="1403"/>
                <a:ext cx="0" cy="4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0" name="Line 758">
                <a:extLst>
                  <a:ext uri="{FF2B5EF4-FFF2-40B4-BE49-F238E27FC236}">
                    <a16:creationId xmlns:a16="http://schemas.microsoft.com/office/drawing/2014/main" id="{68AD76C2-84CB-104C-FACC-C7D18089425F}"/>
                  </a:ext>
                </a:extLst>
              </p:cNvPr>
              <p:cNvSpPr>
                <a:spLocks noChangeShapeType="1"/>
              </p:cNvSpPr>
              <p:nvPr/>
            </p:nvSpPr>
            <p:spPr bwMode="auto">
              <a:xfrm flipV="1">
                <a:off x="3103" y="968"/>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1" name="Line 759">
                <a:extLst>
                  <a:ext uri="{FF2B5EF4-FFF2-40B4-BE49-F238E27FC236}">
                    <a16:creationId xmlns:a16="http://schemas.microsoft.com/office/drawing/2014/main" id="{EB206EDB-4D98-40E9-17AC-C70182C29CCC}"/>
                  </a:ext>
                </a:extLst>
              </p:cNvPr>
              <p:cNvSpPr>
                <a:spLocks noChangeShapeType="1"/>
              </p:cNvSpPr>
              <p:nvPr/>
            </p:nvSpPr>
            <p:spPr bwMode="auto">
              <a:xfrm>
                <a:off x="3103" y="968"/>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2" name="Line 760">
                <a:extLst>
                  <a:ext uri="{FF2B5EF4-FFF2-40B4-BE49-F238E27FC236}">
                    <a16:creationId xmlns:a16="http://schemas.microsoft.com/office/drawing/2014/main" id="{3465A18C-5E6E-9ED9-AFC1-EC6E39B3D1FD}"/>
                  </a:ext>
                </a:extLst>
              </p:cNvPr>
              <p:cNvSpPr>
                <a:spLocks noChangeShapeType="1"/>
              </p:cNvSpPr>
              <p:nvPr/>
            </p:nvSpPr>
            <p:spPr bwMode="auto">
              <a:xfrm>
                <a:off x="3098" y="978"/>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3" name="Line 761">
                <a:extLst>
                  <a:ext uri="{FF2B5EF4-FFF2-40B4-BE49-F238E27FC236}">
                    <a16:creationId xmlns:a16="http://schemas.microsoft.com/office/drawing/2014/main" id="{2DA639C3-6CA6-01F6-BC51-04E9DF853978}"/>
                  </a:ext>
                </a:extLst>
              </p:cNvPr>
              <p:cNvSpPr>
                <a:spLocks noChangeShapeType="1"/>
              </p:cNvSpPr>
              <p:nvPr/>
            </p:nvSpPr>
            <p:spPr bwMode="auto">
              <a:xfrm flipV="1">
                <a:off x="3113" y="963"/>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4" name="Line 762">
                <a:extLst>
                  <a:ext uri="{FF2B5EF4-FFF2-40B4-BE49-F238E27FC236}">
                    <a16:creationId xmlns:a16="http://schemas.microsoft.com/office/drawing/2014/main" id="{5CA2CAC6-8D13-3A5F-603E-FC28299C5DCF}"/>
                  </a:ext>
                </a:extLst>
              </p:cNvPr>
              <p:cNvSpPr>
                <a:spLocks noChangeShapeType="1"/>
              </p:cNvSpPr>
              <p:nvPr/>
            </p:nvSpPr>
            <p:spPr bwMode="auto">
              <a:xfrm flipV="1">
                <a:off x="2448" y="1320"/>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5" name="Line 763">
                <a:extLst>
                  <a:ext uri="{FF2B5EF4-FFF2-40B4-BE49-F238E27FC236}">
                    <a16:creationId xmlns:a16="http://schemas.microsoft.com/office/drawing/2014/main" id="{8817F5BA-7C81-D38A-8202-0C3FF1E48AE6}"/>
                  </a:ext>
                </a:extLst>
              </p:cNvPr>
              <p:cNvSpPr>
                <a:spLocks noChangeShapeType="1"/>
              </p:cNvSpPr>
              <p:nvPr/>
            </p:nvSpPr>
            <p:spPr bwMode="auto">
              <a:xfrm>
                <a:off x="2448" y="1320"/>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6" name="Line 764">
                <a:extLst>
                  <a:ext uri="{FF2B5EF4-FFF2-40B4-BE49-F238E27FC236}">
                    <a16:creationId xmlns:a16="http://schemas.microsoft.com/office/drawing/2014/main" id="{E242ED17-2D4D-4DB1-E9E2-18A344E9628D}"/>
                  </a:ext>
                </a:extLst>
              </p:cNvPr>
              <p:cNvSpPr>
                <a:spLocks noChangeShapeType="1"/>
              </p:cNvSpPr>
              <p:nvPr/>
            </p:nvSpPr>
            <p:spPr bwMode="auto">
              <a:xfrm>
                <a:off x="2443" y="1330"/>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7" name="Line 765">
                <a:extLst>
                  <a:ext uri="{FF2B5EF4-FFF2-40B4-BE49-F238E27FC236}">
                    <a16:creationId xmlns:a16="http://schemas.microsoft.com/office/drawing/2014/main" id="{BA0D70D6-2720-F37D-2B3F-98594E816528}"/>
                  </a:ext>
                </a:extLst>
              </p:cNvPr>
              <p:cNvSpPr>
                <a:spLocks noChangeShapeType="1"/>
              </p:cNvSpPr>
              <p:nvPr/>
            </p:nvSpPr>
            <p:spPr bwMode="auto">
              <a:xfrm flipV="1">
                <a:off x="2458" y="1315"/>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8" name="Line 766">
                <a:extLst>
                  <a:ext uri="{FF2B5EF4-FFF2-40B4-BE49-F238E27FC236}">
                    <a16:creationId xmlns:a16="http://schemas.microsoft.com/office/drawing/2014/main" id="{3A1BB7B5-93EF-76BF-A0FB-3A0BBE3855DB}"/>
                  </a:ext>
                </a:extLst>
              </p:cNvPr>
              <p:cNvSpPr>
                <a:spLocks noChangeShapeType="1"/>
              </p:cNvSpPr>
              <p:nvPr/>
            </p:nvSpPr>
            <p:spPr bwMode="auto">
              <a:xfrm flipV="1">
                <a:off x="2434" y="137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19" name="Line 767">
                <a:extLst>
                  <a:ext uri="{FF2B5EF4-FFF2-40B4-BE49-F238E27FC236}">
                    <a16:creationId xmlns:a16="http://schemas.microsoft.com/office/drawing/2014/main" id="{D3524341-DBCA-E55E-9CBD-B81923D598E5}"/>
                  </a:ext>
                </a:extLst>
              </p:cNvPr>
              <p:cNvSpPr>
                <a:spLocks noChangeShapeType="1"/>
              </p:cNvSpPr>
              <p:nvPr/>
            </p:nvSpPr>
            <p:spPr bwMode="auto">
              <a:xfrm>
                <a:off x="2434" y="137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0" name="Line 768">
                <a:extLst>
                  <a:ext uri="{FF2B5EF4-FFF2-40B4-BE49-F238E27FC236}">
                    <a16:creationId xmlns:a16="http://schemas.microsoft.com/office/drawing/2014/main" id="{6E6D32F0-E630-7092-AD5D-E1000B35AE33}"/>
                  </a:ext>
                </a:extLst>
              </p:cNvPr>
              <p:cNvSpPr>
                <a:spLocks noChangeShapeType="1"/>
              </p:cNvSpPr>
              <p:nvPr/>
            </p:nvSpPr>
            <p:spPr bwMode="auto">
              <a:xfrm>
                <a:off x="2429" y="138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1" name="Line 769">
                <a:extLst>
                  <a:ext uri="{FF2B5EF4-FFF2-40B4-BE49-F238E27FC236}">
                    <a16:creationId xmlns:a16="http://schemas.microsoft.com/office/drawing/2014/main" id="{840E8CB6-116F-D338-4C6C-3B0D14C1B553}"/>
                  </a:ext>
                </a:extLst>
              </p:cNvPr>
              <p:cNvSpPr>
                <a:spLocks noChangeShapeType="1"/>
              </p:cNvSpPr>
              <p:nvPr/>
            </p:nvSpPr>
            <p:spPr bwMode="auto">
              <a:xfrm flipV="1">
                <a:off x="2448" y="1369"/>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2" name="Line 770">
                <a:extLst>
                  <a:ext uri="{FF2B5EF4-FFF2-40B4-BE49-F238E27FC236}">
                    <a16:creationId xmlns:a16="http://schemas.microsoft.com/office/drawing/2014/main" id="{99B0998A-CE13-8643-CF2F-DC2FECD2CAFB}"/>
                  </a:ext>
                </a:extLst>
              </p:cNvPr>
              <p:cNvSpPr>
                <a:spLocks noChangeShapeType="1"/>
              </p:cNvSpPr>
              <p:nvPr/>
            </p:nvSpPr>
            <p:spPr bwMode="auto">
              <a:xfrm flipV="1">
                <a:off x="1974" y="1839"/>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3" name="Line 771">
                <a:extLst>
                  <a:ext uri="{FF2B5EF4-FFF2-40B4-BE49-F238E27FC236}">
                    <a16:creationId xmlns:a16="http://schemas.microsoft.com/office/drawing/2014/main" id="{4718B563-163C-DFF1-A0C6-DD137E1482F0}"/>
                  </a:ext>
                </a:extLst>
              </p:cNvPr>
              <p:cNvSpPr>
                <a:spLocks noChangeShapeType="1"/>
              </p:cNvSpPr>
              <p:nvPr/>
            </p:nvSpPr>
            <p:spPr bwMode="auto">
              <a:xfrm>
                <a:off x="1974" y="1839"/>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4" name="Line 772">
                <a:extLst>
                  <a:ext uri="{FF2B5EF4-FFF2-40B4-BE49-F238E27FC236}">
                    <a16:creationId xmlns:a16="http://schemas.microsoft.com/office/drawing/2014/main" id="{B33F2E43-7524-1E6D-F2CC-A44D2DCC4CB7}"/>
                  </a:ext>
                </a:extLst>
              </p:cNvPr>
              <p:cNvSpPr>
                <a:spLocks noChangeShapeType="1"/>
              </p:cNvSpPr>
              <p:nvPr/>
            </p:nvSpPr>
            <p:spPr bwMode="auto">
              <a:xfrm>
                <a:off x="1969" y="185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5" name="Line 773">
                <a:extLst>
                  <a:ext uri="{FF2B5EF4-FFF2-40B4-BE49-F238E27FC236}">
                    <a16:creationId xmlns:a16="http://schemas.microsoft.com/office/drawing/2014/main" id="{19C30D5B-A69D-EA1C-6AA7-1BE6BEF30CA6}"/>
                  </a:ext>
                </a:extLst>
              </p:cNvPr>
              <p:cNvSpPr>
                <a:spLocks noChangeShapeType="1"/>
              </p:cNvSpPr>
              <p:nvPr/>
            </p:nvSpPr>
            <p:spPr bwMode="auto">
              <a:xfrm flipV="1">
                <a:off x="1989" y="1834"/>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6" name="Line 774">
                <a:extLst>
                  <a:ext uri="{FF2B5EF4-FFF2-40B4-BE49-F238E27FC236}">
                    <a16:creationId xmlns:a16="http://schemas.microsoft.com/office/drawing/2014/main" id="{9A77098A-8C9E-7F6A-FDBA-D6884D6EA810}"/>
                  </a:ext>
                </a:extLst>
              </p:cNvPr>
              <p:cNvSpPr>
                <a:spLocks noChangeShapeType="1"/>
              </p:cNvSpPr>
              <p:nvPr/>
            </p:nvSpPr>
            <p:spPr bwMode="auto">
              <a:xfrm flipV="1">
                <a:off x="2922" y="1159"/>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7" name="Line 775">
                <a:extLst>
                  <a:ext uri="{FF2B5EF4-FFF2-40B4-BE49-F238E27FC236}">
                    <a16:creationId xmlns:a16="http://schemas.microsoft.com/office/drawing/2014/main" id="{9E404CF2-6D0D-39D2-F572-C9E0B8271071}"/>
                  </a:ext>
                </a:extLst>
              </p:cNvPr>
              <p:cNvSpPr>
                <a:spLocks noChangeShapeType="1"/>
              </p:cNvSpPr>
              <p:nvPr/>
            </p:nvSpPr>
            <p:spPr bwMode="auto">
              <a:xfrm>
                <a:off x="2922" y="1159"/>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8" name="Line 776">
                <a:extLst>
                  <a:ext uri="{FF2B5EF4-FFF2-40B4-BE49-F238E27FC236}">
                    <a16:creationId xmlns:a16="http://schemas.microsoft.com/office/drawing/2014/main" id="{1E10C9F2-0B3A-0301-B9B1-03BD044EECE8}"/>
                  </a:ext>
                </a:extLst>
              </p:cNvPr>
              <p:cNvSpPr>
                <a:spLocks noChangeShapeType="1"/>
              </p:cNvSpPr>
              <p:nvPr/>
            </p:nvSpPr>
            <p:spPr bwMode="auto">
              <a:xfrm>
                <a:off x="2918" y="117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29" name="Line 777">
                <a:extLst>
                  <a:ext uri="{FF2B5EF4-FFF2-40B4-BE49-F238E27FC236}">
                    <a16:creationId xmlns:a16="http://schemas.microsoft.com/office/drawing/2014/main" id="{FEA7643F-2E5F-0531-94F1-32418FE0C6A0}"/>
                  </a:ext>
                </a:extLst>
              </p:cNvPr>
              <p:cNvSpPr>
                <a:spLocks noChangeShapeType="1"/>
              </p:cNvSpPr>
              <p:nvPr/>
            </p:nvSpPr>
            <p:spPr bwMode="auto">
              <a:xfrm flipV="1">
                <a:off x="2937" y="115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0" name="Line 778">
                <a:extLst>
                  <a:ext uri="{FF2B5EF4-FFF2-40B4-BE49-F238E27FC236}">
                    <a16:creationId xmlns:a16="http://schemas.microsoft.com/office/drawing/2014/main" id="{00589B20-FD7D-F957-4519-B2611BED8B2A}"/>
                  </a:ext>
                </a:extLst>
              </p:cNvPr>
              <p:cNvSpPr>
                <a:spLocks noChangeShapeType="1"/>
              </p:cNvSpPr>
              <p:nvPr/>
            </p:nvSpPr>
            <p:spPr bwMode="auto">
              <a:xfrm flipV="1">
                <a:off x="2267" y="1438"/>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1" name="Line 779">
                <a:extLst>
                  <a:ext uri="{FF2B5EF4-FFF2-40B4-BE49-F238E27FC236}">
                    <a16:creationId xmlns:a16="http://schemas.microsoft.com/office/drawing/2014/main" id="{BCA7AEA3-DD1F-93EE-74B4-71A5D75E8FFB}"/>
                  </a:ext>
                </a:extLst>
              </p:cNvPr>
              <p:cNvSpPr>
                <a:spLocks noChangeShapeType="1"/>
              </p:cNvSpPr>
              <p:nvPr/>
            </p:nvSpPr>
            <p:spPr bwMode="auto">
              <a:xfrm>
                <a:off x="2267" y="1438"/>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2" name="Line 780">
                <a:extLst>
                  <a:ext uri="{FF2B5EF4-FFF2-40B4-BE49-F238E27FC236}">
                    <a16:creationId xmlns:a16="http://schemas.microsoft.com/office/drawing/2014/main" id="{DB9659D2-0D81-B82B-B446-951B8F5FFEC3}"/>
                  </a:ext>
                </a:extLst>
              </p:cNvPr>
              <p:cNvSpPr>
                <a:spLocks noChangeShapeType="1"/>
              </p:cNvSpPr>
              <p:nvPr/>
            </p:nvSpPr>
            <p:spPr bwMode="auto">
              <a:xfrm>
                <a:off x="2263" y="144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3" name="Line 781">
                <a:extLst>
                  <a:ext uri="{FF2B5EF4-FFF2-40B4-BE49-F238E27FC236}">
                    <a16:creationId xmlns:a16="http://schemas.microsoft.com/office/drawing/2014/main" id="{FAEA70B8-57AC-D60A-4DD9-35716A5EC729}"/>
                  </a:ext>
                </a:extLst>
              </p:cNvPr>
              <p:cNvSpPr>
                <a:spLocks noChangeShapeType="1"/>
              </p:cNvSpPr>
              <p:nvPr/>
            </p:nvSpPr>
            <p:spPr bwMode="auto">
              <a:xfrm flipV="1">
                <a:off x="2277" y="143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4" name="Line 782">
                <a:extLst>
                  <a:ext uri="{FF2B5EF4-FFF2-40B4-BE49-F238E27FC236}">
                    <a16:creationId xmlns:a16="http://schemas.microsoft.com/office/drawing/2014/main" id="{EAE48884-E042-A73D-5169-12C33C63E5F5}"/>
                  </a:ext>
                </a:extLst>
              </p:cNvPr>
              <p:cNvSpPr>
                <a:spLocks noChangeShapeType="1"/>
              </p:cNvSpPr>
              <p:nvPr/>
            </p:nvSpPr>
            <p:spPr bwMode="auto">
              <a:xfrm flipV="1">
                <a:off x="1769" y="1971"/>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5" name="Line 783">
                <a:extLst>
                  <a:ext uri="{FF2B5EF4-FFF2-40B4-BE49-F238E27FC236}">
                    <a16:creationId xmlns:a16="http://schemas.microsoft.com/office/drawing/2014/main" id="{22AC12B9-8B66-8A48-D1BE-A1E25547495B}"/>
                  </a:ext>
                </a:extLst>
              </p:cNvPr>
              <p:cNvSpPr>
                <a:spLocks noChangeShapeType="1"/>
              </p:cNvSpPr>
              <p:nvPr/>
            </p:nvSpPr>
            <p:spPr bwMode="auto">
              <a:xfrm>
                <a:off x="1769" y="1971"/>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6" name="Line 784">
                <a:extLst>
                  <a:ext uri="{FF2B5EF4-FFF2-40B4-BE49-F238E27FC236}">
                    <a16:creationId xmlns:a16="http://schemas.microsoft.com/office/drawing/2014/main" id="{8174AD54-0028-DC2A-54B3-75A7976A546D}"/>
                  </a:ext>
                </a:extLst>
              </p:cNvPr>
              <p:cNvSpPr>
                <a:spLocks noChangeShapeType="1"/>
              </p:cNvSpPr>
              <p:nvPr/>
            </p:nvSpPr>
            <p:spPr bwMode="auto">
              <a:xfrm>
                <a:off x="1764" y="1985"/>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7" name="Line 785">
                <a:extLst>
                  <a:ext uri="{FF2B5EF4-FFF2-40B4-BE49-F238E27FC236}">
                    <a16:creationId xmlns:a16="http://schemas.microsoft.com/office/drawing/2014/main" id="{78A3CE4D-39F4-AC6B-33CC-9A2C9700C319}"/>
                  </a:ext>
                </a:extLst>
              </p:cNvPr>
              <p:cNvSpPr>
                <a:spLocks noChangeShapeType="1"/>
              </p:cNvSpPr>
              <p:nvPr/>
            </p:nvSpPr>
            <p:spPr bwMode="auto">
              <a:xfrm flipV="1">
                <a:off x="1779" y="1966"/>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338" name="Freeform 786">
                <a:extLst>
                  <a:ext uri="{FF2B5EF4-FFF2-40B4-BE49-F238E27FC236}">
                    <a16:creationId xmlns:a16="http://schemas.microsoft.com/office/drawing/2014/main" id="{2AECE59F-9602-B4A9-BE86-216C96494290}"/>
                  </a:ext>
                </a:extLst>
              </p:cNvPr>
              <p:cNvSpPr>
                <a:spLocks/>
              </p:cNvSpPr>
              <p:nvPr/>
            </p:nvSpPr>
            <p:spPr bwMode="auto">
              <a:xfrm>
                <a:off x="3289" y="2005"/>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39" name="Freeform 787">
                <a:extLst>
                  <a:ext uri="{FF2B5EF4-FFF2-40B4-BE49-F238E27FC236}">
                    <a16:creationId xmlns:a16="http://schemas.microsoft.com/office/drawing/2014/main" id="{C61AA7DC-FCAA-EF71-5D8D-06EEC9F3C4BC}"/>
                  </a:ext>
                </a:extLst>
              </p:cNvPr>
              <p:cNvSpPr>
                <a:spLocks/>
              </p:cNvSpPr>
              <p:nvPr/>
            </p:nvSpPr>
            <p:spPr bwMode="auto">
              <a:xfrm>
                <a:off x="2717" y="2015"/>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0" name="Freeform 788">
                <a:extLst>
                  <a:ext uri="{FF2B5EF4-FFF2-40B4-BE49-F238E27FC236}">
                    <a16:creationId xmlns:a16="http://schemas.microsoft.com/office/drawing/2014/main" id="{CC3F2844-5DEE-8812-5257-D524DEAE025F}"/>
                  </a:ext>
                </a:extLst>
              </p:cNvPr>
              <p:cNvSpPr>
                <a:spLocks/>
              </p:cNvSpPr>
              <p:nvPr/>
            </p:nvSpPr>
            <p:spPr bwMode="auto">
              <a:xfrm>
                <a:off x="2869" y="1966"/>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1" name="Freeform 789">
                <a:extLst>
                  <a:ext uri="{FF2B5EF4-FFF2-40B4-BE49-F238E27FC236}">
                    <a16:creationId xmlns:a16="http://schemas.microsoft.com/office/drawing/2014/main" id="{C1BF8D7C-74C3-DEDB-F482-B0D4D6184F41}"/>
                  </a:ext>
                </a:extLst>
              </p:cNvPr>
              <p:cNvSpPr>
                <a:spLocks/>
              </p:cNvSpPr>
              <p:nvPr/>
            </p:nvSpPr>
            <p:spPr bwMode="auto">
              <a:xfrm>
                <a:off x="2541" y="1883"/>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2" name="Freeform 790">
                <a:extLst>
                  <a:ext uri="{FF2B5EF4-FFF2-40B4-BE49-F238E27FC236}">
                    <a16:creationId xmlns:a16="http://schemas.microsoft.com/office/drawing/2014/main" id="{6BBAF91E-AD09-0528-1A56-8883DA04BD5D}"/>
                  </a:ext>
                </a:extLst>
              </p:cNvPr>
              <p:cNvSpPr>
                <a:spLocks/>
              </p:cNvSpPr>
              <p:nvPr/>
            </p:nvSpPr>
            <p:spPr bwMode="auto">
              <a:xfrm>
                <a:off x="3279" y="1501"/>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3" name="Freeform 791">
                <a:extLst>
                  <a:ext uri="{FF2B5EF4-FFF2-40B4-BE49-F238E27FC236}">
                    <a16:creationId xmlns:a16="http://schemas.microsoft.com/office/drawing/2014/main" id="{7B3945BC-DED5-BE15-A0CC-74C00EC8EC65}"/>
                  </a:ext>
                </a:extLst>
              </p:cNvPr>
              <p:cNvSpPr>
                <a:spLocks/>
              </p:cNvSpPr>
              <p:nvPr/>
            </p:nvSpPr>
            <p:spPr bwMode="auto">
              <a:xfrm>
                <a:off x="3465" y="1286"/>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4" name="Freeform 792">
                <a:extLst>
                  <a:ext uri="{FF2B5EF4-FFF2-40B4-BE49-F238E27FC236}">
                    <a16:creationId xmlns:a16="http://schemas.microsoft.com/office/drawing/2014/main" id="{A146B4D5-C707-3BC9-FEB5-D028397AFBC9}"/>
                  </a:ext>
                </a:extLst>
              </p:cNvPr>
              <p:cNvSpPr>
                <a:spLocks/>
              </p:cNvSpPr>
              <p:nvPr/>
            </p:nvSpPr>
            <p:spPr bwMode="auto">
              <a:xfrm>
                <a:off x="3064" y="1707"/>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5" name="Freeform 793">
                <a:extLst>
                  <a:ext uri="{FF2B5EF4-FFF2-40B4-BE49-F238E27FC236}">
                    <a16:creationId xmlns:a16="http://schemas.microsoft.com/office/drawing/2014/main" id="{2B082ABA-528A-28E2-10F2-BD2FFC8D52C0}"/>
                  </a:ext>
                </a:extLst>
              </p:cNvPr>
              <p:cNvSpPr>
                <a:spLocks/>
              </p:cNvSpPr>
              <p:nvPr/>
            </p:nvSpPr>
            <p:spPr bwMode="auto">
              <a:xfrm>
                <a:off x="2355" y="2425"/>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6" name="Freeform 794">
                <a:extLst>
                  <a:ext uri="{FF2B5EF4-FFF2-40B4-BE49-F238E27FC236}">
                    <a16:creationId xmlns:a16="http://schemas.microsoft.com/office/drawing/2014/main" id="{392A05A4-2DC7-A166-81B1-052389C5B1A0}"/>
                  </a:ext>
                </a:extLst>
              </p:cNvPr>
              <p:cNvSpPr>
                <a:spLocks/>
              </p:cNvSpPr>
              <p:nvPr/>
            </p:nvSpPr>
            <p:spPr bwMode="auto">
              <a:xfrm>
                <a:off x="3387" y="1252"/>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7" name="Freeform 795">
                <a:extLst>
                  <a:ext uri="{FF2B5EF4-FFF2-40B4-BE49-F238E27FC236}">
                    <a16:creationId xmlns:a16="http://schemas.microsoft.com/office/drawing/2014/main" id="{162C1534-2F4C-F4D2-A5FB-F5881375D3AD}"/>
                  </a:ext>
                </a:extLst>
              </p:cNvPr>
              <p:cNvSpPr>
                <a:spLocks/>
              </p:cNvSpPr>
              <p:nvPr/>
            </p:nvSpPr>
            <p:spPr bwMode="auto">
              <a:xfrm>
                <a:off x="2883" y="1609"/>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8" name="Freeform 796">
                <a:extLst>
                  <a:ext uri="{FF2B5EF4-FFF2-40B4-BE49-F238E27FC236}">
                    <a16:creationId xmlns:a16="http://schemas.microsoft.com/office/drawing/2014/main" id="{43DD2BBA-4E3F-ED66-15A7-8A10183EAD1F}"/>
                  </a:ext>
                </a:extLst>
              </p:cNvPr>
              <p:cNvSpPr>
                <a:spLocks/>
              </p:cNvSpPr>
              <p:nvPr/>
            </p:nvSpPr>
            <p:spPr bwMode="auto">
              <a:xfrm>
                <a:off x="2473" y="2372"/>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49" name="Freeform 797">
                <a:extLst>
                  <a:ext uri="{FF2B5EF4-FFF2-40B4-BE49-F238E27FC236}">
                    <a16:creationId xmlns:a16="http://schemas.microsoft.com/office/drawing/2014/main" id="{3B6D6BC0-39DC-376C-1819-099B50A03B23}"/>
                  </a:ext>
                </a:extLst>
              </p:cNvPr>
              <p:cNvSpPr>
                <a:spLocks/>
              </p:cNvSpPr>
              <p:nvPr/>
            </p:nvSpPr>
            <p:spPr bwMode="auto">
              <a:xfrm>
                <a:off x="3045" y="1653"/>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0" name="Freeform 798">
                <a:extLst>
                  <a:ext uri="{FF2B5EF4-FFF2-40B4-BE49-F238E27FC236}">
                    <a16:creationId xmlns:a16="http://schemas.microsoft.com/office/drawing/2014/main" id="{DEF5ABE6-359B-EFEA-AF90-BD89B8B9CB9A}"/>
                  </a:ext>
                </a:extLst>
              </p:cNvPr>
              <p:cNvSpPr>
                <a:spLocks/>
              </p:cNvSpPr>
              <p:nvPr/>
            </p:nvSpPr>
            <p:spPr bwMode="auto">
              <a:xfrm>
                <a:off x="3196" y="1457"/>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1" name="Freeform 799">
                <a:extLst>
                  <a:ext uri="{FF2B5EF4-FFF2-40B4-BE49-F238E27FC236}">
                    <a16:creationId xmlns:a16="http://schemas.microsoft.com/office/drawing/2014/main" id="{84081507-38EF-F1AF-091B-8C09C52C3041}"/>
                  </a:ext>
                </a:extLst>
              </p:cNvPr>
              <p:cNvSpPr>
                <a:spLocks/>
              </p:cNvSpPr>
              <p:nvPr/>
            </p:nvSpPr>
            <p:spPr bwMode="auto">
              <a:xfrm>
                <a:off x="2649" y="2244"/>
                <a:ext cx="34" cy="30"/>
              </a:xfrm>
              <a:custGeom>
                <a:avLst/>
                <a:gdLst>
                  <a:gd name="T0" fmla="*/ 14 w 34"/>
                  <a:gd name="T1" fmla="*/ 0 h 30"/>
                  <a:gd name="T2" fmla="*/ 34 w 34"/>
                  <a:gd name="T3" fmla="*/ 30 h 30"/>
                  <a:gd name="T4" fmla="*/ 0 w 34"/>
                  <a:gd name="T5" fmla="*/ 30 h 30"/>
                  <a:gd name="T6" fmla="*/ 14 w 34"/>
                  <a:gd name="T7" fmla="*/ 0 h 30"/>
                </a:gdLst>
                <a:ahLst/>
                <a:cxnLst>
                  <a:cxn ang="0">
                    <a:pos x="T0" y="T1"/>
                  </a:cxn>
                  <a:cxn ang="0">
                    <a:pos x="T2" y="T3"/>
                  </a:cxn>
                  <a:cxn ang="0">
                    <a:pos x="T4" y="T5"/>
                  </a:cxn>
                  <a:cxn ang="0">
                    <a:pos x="T6" y="T7"/>
                  </a:cxn>
                </a:cxnLst>
                <a:rect l="0" t="0" r="r" b="b"/>
                <a:pathLst>
                  <a:path w="34" h="30">
                    <a:moveTo>
                      <a:pt x="14" y="0"/>
                    </a:moveTo>
                    <a:lnTo>
                      <a:pt x="34" y="30"/>
                    </a:lnTo>
                    <a:lnTo>
                      <a:pt x="0" y="30"/>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2" name="Freeform 800">
                <a:extLst>
                  <a:ext uri="{FF2B5EF4-FFF2-40B4-BE49-F238E27FC236}">
                    <a16:creationId xmlns:a16="http://schemas.microsoft.com/office/drawing/2014/main" id="{732F6E72-22BD-A7ED-9CB3-991C0CA56616}"/>
                  </a:ext>
                </a:extLst>
              </p:cNvPr>
              <p:cNvSpPr>
                <a:spLocks/>
              </p:cNvSpPr>
              <p:nvPr/>
            </p:nvSpPr>
            <p:spPr bwMode="auto">
              <a:xfrm>
                <a:off x="3191" y="1550"/>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3" name="Freeform 801">
                <a:extLst>
                  <a:ext uri="{FF2B5EF4-FFF2-40B4-BE49-F238E27FC236}">
                    <a16:creationId xmlns:a16="http://schemas.microsoft.com/office/drawing/2014/main" id="{A62D0F5B-4EDD-2733-7850-203DC8A46CA6}"/>
                  </a:ext>
                </a:extLst>
              </p:cNvPr>
              <p:cNvSpPr>
                <a:spLocks/>
              </p:cNvSpPr>
              <p:nvPr/>
            </p:nvSpPr>
            <p:spPr bwMode="auto">
              <a:xfrm>
                <a:off x="2580" y="1790"/>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4" name="Freeform 802">
                <a:extLst>
                  <a:ext uri="{FF2B5EF4-FFF2-40B4-BE49-F238E27FC236}">
                    <a16:creationId xmlns:a16="http://schemas.microsoft.com/office/drawing/2014/main" id="{E8B109E1-8DA0-82C6-7C8C-F905F37D7CE4}"/>
                  </a:ext>
                </a:extLst>
              </p:cNvPr>
              <p:cNvSpPr>
                <a:spLocks/>
              </p:cNvSpPr>
              <p:nvPr/>
            </p:nvSpPr>
            <p:spPr bwMode="auto">
              <a:xfrm>
                <a:off x="3377" y="1350"/>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5" name="Freeform 803">
                <a:extLst>
                  <a:ext uri="{FF2B5EF4-FFF2-40B4-BE49-F238E27FC236}">
                    <a16:creationId xmlns:a16="http://schemas.microsoft.com/office/drawing/2014/main" id="{8467F71D-F0D2-DC3C-A28E-94093FAA1E1E}"/>
                  </a:ext>
                </a:extLst>
              </p:cNvPr>
              <p:cNvSpPr>
                <a:spLocks/>
              </p:cNvSpPr>
              <p:nvPr/>
            </p:nvSpPr>
            <p:spPr bwMode="auto">
              <a:xfrm>
                <a:off x="2585" y="2274"/>
                <a:ext cx="34" cy="34"/>
              </a:xfrm>
              <a:custGeom>
                <a:avLst/>
                <a:gdLst>
                  <a:gd name="T0" fmla="*/ 15 w 34"/>
                  <a:gd name="T1" fmla="*/ 0 h 34"/>
                  <a:gd name="T2" fmla="*/ 34 w 34"/>
                  <a:gd name="T3" fmla="*/ 34 h 34"/>
                  <a:gd name="T4" fmla="*/ 0 w 34"/>
                  <a:gd name="T5" fmla="*/ 34 h 34"/>
                  <a:gd name="T6" fmla="*/ 15 w 34"/>
                  <a:gd name="T7" fmla="*/ 0 h 34"/>
                </a:gdLst>
                <a:ahLst/>
                <a:cxnLst>
                  <a:cxn ang="0">
                    <a:pos x="T0" y="T1"/>
                  </a:cxn>
                  <a:cxn ang="0">
                    <a:pos x="T2" y="T3"/>
                  </a:cxn>
                  <a:cxn ang="0">
                    <a:pos x="T4" y="T5"/>
                  </a:cxn>
                  <a:cxn ang="0">
                    <a:pos x="T6" y="T7"/>
                  </a:cxn>
                </a:cxnLst>
                <a:rect l="0" t="0" r="r" b="b"/>
                <a:pathLst>
                  <a:path w="34" h="34">
                    <a:moveTo>
                      <a:pt x="15" y="0"/>
                    </a:moveTo>
                    <a:lnTo>
                      <a:pt x="34" y="34"/>
                    </a:lnTo>
                    <a:lnTo>
                      <a:pt x="0" y="34"/>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6" name="Freeform 804">
                <a:extLst>
                  <a:ext uri="{FF2B5EF4-FFF2-40B4-BE49-F238E27FC236}">
                    <a16:creationId xmlns:a16="http://schemas.microsoft.com/office/drawing/2014/main" id="{E8F1E820-55AC-5BDA-54EC-77B54429C28C}"/>
                  </a:ext>
                </a:extLst>
              </p:cNvPr>
              <p:cNvSpPr>
                <a:spLocks/>
              </p:cNvSpPr>
              <p:nvPr/>
            </p:nvSpPr>
            <p:spPr bwMode="auto">
              <a:xfrm>
                <a:off x="3592" y="1242"/>
                <a:ext cx="34" cy="34"/>
              </a:xfrm>
              <a:custGeom>
                <a:avLst/>
                <a:gdLst>
                  <a:gd name="T0" fmla="*/ 20 w 34"/>
                  <a:gd name="T1" fmla="*/ 0 h 34"/>
                  <a:gd name="T2" fmla="*/ 34 w 34"/>
                  <a:gd name="T3" fmla="*/ 34 h 34"/>
                  <a:gd name="T4" fmla="*/ 0 w 34"/>
                  <a:gd name="T5" fmla="*/ 34 h 34"/>
                  <a:gd name="T6" fmla="*/ 20 w 34"/>
                  <a:gd name="T7" fmla="*/ 0 h 34"/>
                </a:gdLst>
                <a:ahLst/>
                <a:cxnLst>
                  <a:cxn ang="0">
                    <a:pos x="T0" y="T1"/>
                  </a:cxn>
                  <a:cxn ang="0">
                    <a:pos x="T2" y="T3"/>
                  </a:cxn>
                  <a:cxn ang="0">
                    <a:pos x="T4" y="T5"/>
                  </a:cxn>
                  <a:cxn ang="0">
                    <a:pos x="T6" y="T7"/>
                  </a:cxn>
                </a:cxnLst>
                <a:rect l="0" t="0" r="r" b="b"/>
                <a:pathLst>
                  <a:path w="34" h="34">
                    <a:moveTo>
                      <a:pt x="20" y="0"/>
                    </a:moveTo>
                    <a:lnTo>
                      <a:pt x="34" y="34"/>
                    </a:lnTo>
                    <a:lnTo>
                      <a:pt x="0" y="34"/>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7" name="Freeform 805">
                <a:extLst>
                  <a:ext uri="{FF2B5EF4-FFF2-40B4-BE49-F238E27FC236}">
                    <a16:creationId xmlns:a16="http://schemas.microsoft.com/office/drawing/2014/main" id="{FC574969-08B2-21AF-E43D-BA7DF8B8B98B}"/>
                  </a:ext>
                </a:extLst>
              </p:cNvPr>
              <p:cNvSpPr>
                <a:spLocks/>
              </p:cNvSpPr>
              <p:nvPr/>
            </p:nvSpPr>
            <p:spPr bwMode="auto">
              <a:xfrm>
                <a:off x="2966" y="1795"/>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8" name="Freeform 806">
                <a:extLst>
                  <a:ext uri="{FF2B5EF4-FFF2-40B4-BE49-F238E27FC236}">
                    <a16:creationId xmlns:a16="http://schemas.microsoft.com/office/drawing/2014/main" id="{750BA5AA-FE00-573F-8170-5BB124B7541F}"/>
                  </a:ext>
                </a:extLst>
              </p:cNvPr>
              <p:cNvSpPr>
                <a:spLocks/>
              </p:cNvSpPr>
              <p:nvPr/>
            </p:nvSpPr>
            <p:spPr bwMode="auto">
              <a:xfrm>
                <a:off x="2394" y="1951"/>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359" name="Freeform 807">
                <a:extLst>
                  <a:ext uri="{FF2B5EF4-FFF2-40B4-BE49-F238E27FC236}">
                    <a16:creationId xmlns:a16="http://schemas.microsoft.com/office/drawing/2014/main" id="{E2129CE6-1089-D0BA-FE6A-66A3672521ED}"/>
                  </a:ext>
                </a:extLst>
              </p:cNvPr>
              <p:cNvSpPr>
                <a:spLocks/>
              </p:cNvSpPr>
              <p:nvPr/>
            </p:nvSpPr>
            <p:spPr bwMode="auto">
              <a:xfrm>
                <a:off x="2776" y="1477"/>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grpSp>
          <p:nvGrpSpPr>
            <p:cNvPr id="17" name="Group 1009">
              <a:extLst>
                <a:ext uri="{FF2B5EF4-FFF2-40B4-BE49-F238E27FC236}">
                  <a16:creationId xmlns:a16="http://schemas.microsoft.com/office/drawing/2014/main" id="{7C2A7766-7F10-B785-9189-2D33859366A0}"/>
                </a:ext>
              </a:extLst>
            </p:cNvPr>
            <p:cNvGrpSpPr>
              <a:grpSpLocks/>
            </p:cNvGrpSpPr>
            <p:nvPr/>
          </p:nvGrpSpPr>
          <p:grpSpPr bwMode="auto">
            <a:xfrm>
              <a:off x="728" y="455"/>
              <a:ext cx="2859" cy="2083"/>
              <a:chOff x="728" y="455"/>
              <a:chExt cx="2859" cy="2083"/>
            </a:xfrm>
          </p:grpSpPr>
          <p:sp>
            <p:nvSpPr>
              <p:cNvPr id="5960" name="Freeform 809">
                <a:extLst>
                  <a:ext uri="{FF2B5EF4-FFF2-40B4-BE49-F238E27FC236}">
                    <a16:creationId xmlns:a16="http://schemas.microsoft.com/office/drawing/2014/main" id="{B8E9F6DC-1570-395F-B9BC-7740285745BB}"/>
                  </a:ext>
                </a:extLst>
              </p:cNvPr>
              <p:cNvSpPr>
                <a:spLocks/>
              </p:cNvSpPr>
              <p:nvPr/>
            </p:nvSpPr>
            <p:spPr bwMode="auto">
              <a:xfrm>
                <a:off x="2761" y="1834"/>
                <a:ext cx="39" cy="29"/>
              </a:xfrm>
              <a:custGeom>
                <a:avLst/>
                <a:gdLst>
                  <a:gd name="T0" fmla="*/ 20 w 39"/>
                  <a:gd name="T1" fmla="*/ 0 h 29"/>
                  <a:gd name="T2" fmla="*/ 39 w 39"/>
                  <a:gd name="T3" fmla="*/ 29 h 29"/>
                  <a:gd name="T4" fmla="*/ 0 w 39"/>
                  <a:gd name="T5" fmla="*/ 29 h 29"/>
                  <a:gd name="T6" fmla="*/ 20 w 39"/>
                  <a:gd name="T7" fmla="*/ 0 h 29"/>
                </a:gdLst>
                <a:ahLst/>
                <a:cxnLst>
                  <a:cxn ang="0">
                    <a:pos x="T0" y="T1"/>
                  </a:cxn>
                  <a:cxn ang="0">
                    <a:pos x="T2" y="T3"/>
                  </a:cxn>
                  <a:cxn ang="0">
                    <a:pos x="T4" y="T5"/>
                  </a:cxn>
                  <a:cxn ang="0">
                    <a:pos x="T6" y="T7"/>
                  </a:cxn>
                </a:cxnLst>
                <a:rect l="0" t="0" r="r" b="b"/>
                <a:pathLst>
                  <a:path w="39" h="29">
                    <a:moveTo>
                      <a:pt x="20" y="0"/>
                    </a:moveTo>
                    <a:lnTo>
                      <a:pt x="39"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1" name="Freeform 810">
                <a:extLst>
                  <a:ext uri="{FF2B5EF4-FFF2-40B4-BE49-F238E27FC236}">
                    <a16:creationId xmlns:a16="http://schemas.microsoft.com/office/drawing/2014/main" id="{7F104465-A906-BEB7-8325-7FFB8EC49120}"/>
                  </a:ext>
                </a:extLst>
              </p:cNvPr>
              <p:cNvSpPr>
                <a:spLocks/>
              </p:cNvSpPr>
              <p:nvPr/>
            </p:nvSpPr>
            <p:spPr bwMode="auto">
              <a:xfrm>
                <a:off x="2008" y="2308"/>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2" name="Freeform 811">
                <a:extLst>
                  <a:ext uri="{FF2B5EF4-FFF2-40B4-BE49-F238E27FC236}">
                    <a16:creationId xmlns:a16="http://schemas.microsoft.com/office/drawing/2014/main" id="{B3C5B732-99A3-3E5B-9D17-9AF24D542D38}"/>
                  </a:ext>
                </a:extLst>
              </p:cNvPr>
              <p:cNvSpPr>
                <a:spLocks/>
              </p:cNvSpPr>
              <p:nvPr/>
            </p:nvSpPr>
            <p:spPr bwMode="auto">
              <a:xfrm>
                <a:off x="3098" y="1848"/>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3" name="Freeform 812">
                <a:extLst>
                  <a:ext uri="{FF2B5EF4-FFF2-40B4-BE49-F238E27FC236}">
                    <a16:creationId xmlns:a16="http://schemas.microsoft.com/office/drawing/2014/main" id="{4346276E-EE39-CA8E-0337-AE0F0B30720C}"/>
                  </a:ext>
                </a:extLst>
              </p:cNvPr>
              <p:cNvSpPr>
                <a:spLocks/>
              </p:cNvSpPr>
              <p:nvPr/>
            </p:nvSpPr>
            <p:spPr bwMode="auto">
              <a:xfrm>
                <a:off x="2761" y="1408"/>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4" name="Freeform 813">
                <a:extLst>
                  <a:ext uri="{FF2B5EF4-FFF2-40B4-BE49-F238E27FC236}">
                    <a16:creationId xmlns:a16="http://schemas.microsoft.com/office/drawing/2014/main" id="{50F2563B-91E4-77FE-52B8-68F10CBCFCC4}"/>
                  </a:ext>
                </a:extLst>
              </p:cNvPr>
              <p:cNvSpPr>
                <a:spLocks/>
              </p:cNvSpPr>
              <p:nvPr/>
            </p:nvSpPr>
            <p:spPr bwMode="auto">
              <a:xfrm>
                <a:off x="3152" y="1315"/>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5" name="Freeform 814">
                <a:extLst>
                  <a:ext uri="{FF2B5EF4-FFF2-40B4-BE49-F238E27FC236}">
                    <a16:creationId xmlns:a16="http://schemas.microsoft.com/office/drawing/2014/main" id="{00DDA9E0-D9A4-A000-D3B8-4A26ADFC4A86}"/>
                  </a:ext>
                </a:extLst>
              </p:cNvPr>
              <p:cNvSpPr>
                <a:spLocks/>
              </p:cNvSpPr>
              <p:nvPr/>
            </p:nvSpPr>
            <p:spPr bwMode="auto">
              <a:xfrm>
                <a:off x="2478" y="1648"/>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6" name="Freeform 815">
                <a:extLst>
                  <a:ext uri="{FF2B5EF4-FFF2-40B4-BE49-F238E27FC236}">
                    <a16:creationId xmlns:a16="http://schemas.microsoft.com/office/drawing/2014/main" id="{8BDD62EE-2974-CBD0-327B-6484C4558B89}"/>
                  </a:ext>
                </a:extLst>
              </p:cNvPr>
              <p:cNvSpPr>
                <a:spLocks/>
              </p:cNvSpPr>
              <p:nvPr/>
            </p:nvSpPr>
            <p:spPr bwMode="auto">
              <a:xfrm>
                <a:off x="2272" y="1819"/>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7" name="Freeform 816">
                <a:extLst>
                  <a:ext uri="{FF2B5EF4-FFF2-40B4-BE49-F238E27FC236}">
                    <a16:creationId xmlns:a16="http://schemas.microsoft.com/office/drawing/2014/main" id="{E9D24935-F6DC-37F8-EBDF-DEDD7C586721}"/>
                  </a:ext>
                </a:extLst>
              </p:cNvPr>
              <p:cNvSpPr>
                <a:spLocks/>
              </p:cNvSpPr>
              <p:nvPr/>
            </p:nvSpPr>
            <p:spPr bwMode="auto">
              <a:xfrm>
                <a:off x="1827" y="2284"/>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8" name="Freeform 817">
                <a:extLst>
                  <a:ext uri="{FF2B5EF4-FFF2-40B4-BE49-F238E27FC236}">
                    <a16:creationId xmlns:a16="http://schemas.microsoft.com/office/drawing/2014/main" id="{28B2F9BD-685C-B593-900C-3B204F70FCA6}"/>
                  </a:ext>
                </a:extLst>
              </p:cNvPr>
              <p:cNvSpPr>
                <a:spLocks/>
              </p:cNvSpPr>
              <p:nvPr/>
            </p:nvSpPr>
            <p:spPr bwMode="auto">
              <a:xfrm>
                <a:off x="2624" y="1658"/>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69" name="Freeform 818">
                <a:extLst>
                  <a:ext uri="{FF2B5EF4-FFF2-40B4-BE49-F238E27FC236}">
                    <a16:creationId xmlns:a16="http://schemas.microsoft.com/office/drawing/2014/main" id="{C09E80C2-2FD5-E63E-A40F-1CB3BEE12B00}"/>
                  </a:ext>
                </a:extLst>
              </p:cNvPr>
              <p:cNvSpPr>
                <a:spLocks/>
              </p:cNvSpPr>
              <p:nvPr/>
            </p:nvSpPr>
            <p:spPr bwMode="auto">
              <a:xfrm>
                <a:off x="2698" y="1457"/>
                <a:ext cx="34" cy="30"/>
              </a:xfrm>
              <a:custGeom>
                <a:avLst/>
                <a:gdLst>
                  <a:gd name="T0" fmla="*/ 19 w 34"/>
                  <a:gd name="T1" fmla="*/ 0 h 30"/>
                  <a:gd name="T2" fmla="*/ 34 w 34"/>
                  <a:gd name="T3" fmla="*/ 30 h 30"/>
                  <a:gd name="T4" fmla="*/ 0 w 34"/>
                  <a:gd name="T5" fmla="*/ 30 h 30"/>
                  <a:gd name="T6" fmla="*/ 19 w 34"/>
                  <a:gd name="T7" fmla="*/ 0 h 30"/>
                </a:gdLst>
                <a:ahLst/>
                <a:cxnLst>
                  <a:cxn ang="0">
                    <a:pos x="T0" y="T1"/>
                  </a:cxn>
                  <a:cxn ang="0">
                    <a:pos x="T2" y="T3"/>
                  </a:cxn>
                  <a:cxn ang="0">
                    <a:pos x="T4" y="T5"/>
                  </a:cxn>
                  <a:cxn ang="0">
                    <a:pos x="T6" y="T7"/>
                  </a:cxn>
                </a:cxnLst>
                <a:rect l="0" t="0" r="r" b="b"/>
                <a:pathLst>
                  <a:path w="34" h="30">
                    <a:moveTo>
                      <a:pt x="19" y="0"/>
                    </a:moveTo>
                    <a:lnTo>
                      <a:pt x="34" y="30"/>
                    </a:lnTo>
                    <a:lnTo>
                      <a:pt x="0" y="30"/>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0" name="Freeform 819">
                <a:extLst>
                  <a:ext uri="{FF2B5EF4-FFF2-40B4-BE49-F238E27FC236}">
                    <a16:creationId xmlns:a16="http://schemas.microsoft.com/office/drawing/2014/main" id="{A4B392CC-D893-E5B6-D056-7F4E97B5A433}"/>
                  </a:ext>
                </a:extLst>
              </p:cNvPr>
              <p:cNvSpPr>
                <a:spLocks/>
              </p:cNvSpPr>
              <p:nvPr/>
            </p:nvSpPr>
            <p:spPr bwMode="auto">
              <a:xfrm>
                <a:off x="2243" y="1917"/>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1" name="Freeform 820">
                <a:extLst>
                  <a:ext uri="{FF2B5EF4-FFF2-40B4-BE49-F238E27FC236}">
                    <a16:creationId xmlns:a16="http://schemas.microsoft.com/office/drawing/2014/main" id="{497B86FC-D354-2923-750C-AF18387DE54D}"/>
                  </a:ext>
                </a:extLst>
              </p:cNvPr>
              <p:cNvSpPr>
                <a:spLocks/>
              </p:cNvSpPr>
              <p:nvPr/>
            </p:nvSpPr>
            <p:spPr bwMode="auto">
              <a:xfrm>
                <a:off x="2859" y="1384"/>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2" name="Freeform 821">
                <a:extLst>
                  <a:ext uri="{FF2B5EF4-FFF2-40B4-BE49-F238E27FC236}">
                    <a16:creationId xmlns:a16="http://schemas.microsoft.com/office/drawing/2014/main" id="{42538A56-4F6E-3EBA-3C44-54B0FF1C229E}"/>
                  </a:ext>
                </a:extLst>
              </p:cNvPr>
              <p:cNvSpPr>
                <a:spLocks/>
              </p:cNvSpPr>
              <p:nvPr/>
            </p:nvSpPr>
            <p:spPr bwMode="auto">
              <a:xfrm>
                <a:off x="3098" y="1482"/>
                <a:ext cx="35" cy="34"/>
              </a:xfrm>
              <a:custGeom>
                <a:avLst/>
                <a:gdLst>
                  <a:gd name="T0" fmla="*/ 20 w 35"/>
                  <a:gd name="T1" fmla="*/ 0 h 34"/>
                  <a:gd name="T2" fmla="*/ 35 w 35"/>
                  <a:gd name="T3" fmla="*/ 34 h 34"/>
                  <a:gd name="T4" fmla="*/ 0 w 35"/>
                  <a:gd name="T5" fmla="*/ 34 h 34"/>
                  <a:gd name="T6" fmla="*/ 20 w 35"/>
                  <a:gd name="T7" fmla="*/ 0 h 34"/>
                </a:gdLst>
                <a:ahLst/>
                <a:cxnLst>
                  <a:cxn ang="0">
                    <a:pos x="T0" y="T1"/>
                  </a:cxn>
                  <a:cxn ang="0">
                    <a:pos x="T2" y="T3"/>
                  </a:cxn>
                  <a:cxn ang="0">
                    <a:pos x="T4" y="T5"/>
                  </a:cxn>
                  <a:cxn ang="0">
                    <a:pos x="T6" y="T7"/>
                  </a:cxn>
                </a:cxnLst>
                <a:rect l="0" t="0" r="r" b="b"/>
                <a:pathLst>
                  <a:path w="35" h="34">
                    <a:moveTo>
                      <a:pt x="20" y="0"/>
                    </a:moveTo>
                    <a:lnTo>
                      <a:pt x="35" y="34"/>
                    </a:lnTo>
                    <a:lnTo>
                      <a:pt x="0" y="34"/>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3" name="Freeform 822">
                <a:extLst>
                  <a:ext uri="{FF2B5EF4-FFF2-40B4-BE49-F238E27FC236}">
                    <a16:creationId xmlns:a16="http://schemas.microsoft.com/office/drawing/2014/main" id="{E8BB36F0-4346-DD3B-6F58-BFD11F2BFF3E}"/>
                  </a:ext>
                </a:extLst>
              </p:cNvPr>
              <p:cNvSpPr>
                <a:spLocks/>
              </p:cNvSpPr>
              <p:nvPr/>
            </p:nvSpPr>
            <p:spPr bwMode="auto">
              <a:xfrm>
                <a:off x="2766" y="1418"/>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4" name="Freeform 823">
                <a:extLst>
                  <a:ext uri="{FF2B5EF4-FFF2-40B4-BE49-F238E27FC236}">
                    <a16:creationId xmlns:a16="http://schemas.microsoft.com/office/drawing/2014/main" id="{00A0C04E-6D10-3600-02C5-0F3491323DB8}"/>
                  </a:ext>
                </a:extLst>
              </p:cNvPr>
              <p:cNvSpPr>
                <a:spLocks/>
              </p:cNvSpPr>
              <p:nvPr/>
            </p:nvSpPr>
            <p:spPr bwMode="auto">
              <a:xfrm>
                <a:off x="3079" y="1296"/>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5" name="Freeform 824">
                <a:extLst>
                  <a:ext uri="{FF2B5EF4-FFF2-40B4-BE49-F238E27FC236}">
                    <a16:creationId xmlns:a16="http://schemas.microsoft.com/office/drawing/2014/main" id="{C25FDFC9-9036-B778-3930-140297BD21DA}"/>
                  </a:ext>
                </a:extLst>
              </p:cNvPr>
              <p:cNvSpPr>
                <a:spLocks/>
              </p:cNvSpPr>
              <p:nvPr/>
            </p:nvSpPr>
            <p:spPr bwMode="auto">
              <a:xfrm>
                <a:off x="2790" y="1540"/>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6" name="Freeform 825">
                <a:extLst>
                  <a:ext uri="{FF2B5EF4-FFF2-40B4-BE49-F238E27FC236}">
                    <a16:creationId xmlns:a16="http://schemas.microsoft.com/office/drawing/2014/main" id="{C93DD776-0400-EADF-183E-BF89EE52785D}"/>
                  </a:ext>
                </a:extLst>
              </p:cNvPr>
              <p:cNvSpPr>
                <a:spLocks/>
              </p:cNvSpPr>
              <p:nvPr/>
            </p:nvSpPr>
            <p:spPr bwMode="auto">
              <a:xfrm>
                <a:off x="3098" y="1418"/>
                <a:ext cx="35" cy="34"/>
              </a:xfrm>
              <a:custGeom>
                <a:avLst/>
                <a:gdLst>
                  <a:gd name="T0" fmla="*/ 15 w 35"/>
                  <a:gd name="T1" fmla="*/ 0 h 34"/>
                  <a:gd name="T2" fmla="*/ 35 w 35"/>
                  <a:gd name="T3" fmla="*/ 34 h 34"/>
                  <a:gd name="T4" fmla="*/ 0 w 35"/>
                  <a:gd name="T5" fmla="*/ 34 h 34"/>
                  <a:gd name="T6" fmla="*/ 15 w 35"/>
                  <a:gd name="T7" fmla="*/ 0 h 34"/>
                </a:gdLst>
                <a:ahLst/>
                <a:cxnLst>
                  <a:cxn ang="0">
                    <a:pos x="T0" y="T1"/>
                  </a:cxn>
                  <a:cxn ang="0">
                    <a:pos x="T2" y="T3"/>
                  </a:cxn>
                  <a:cxn ang="0">
                    <a:pos x="T4" y="T5"/>
                  </a:cxn>
                  <a:cxn ang="0">
                    <a:pos x="T6" y="T7"/>
                  </a:cxn>
                </a:cxnLst>
                <a:rect l="0" t="0" r="r" b="b"/>
                <a:pathLst>
                  <a:path w="35" h="34">
                    <a:moveTo>
                      <a:pt x="15" y="0"/>
                    </a:moveTo>
                    <a:lnTo>
                      <a:pt x="35" y="34"/>
                    </a:lnTo>
                    <a:lnTo>
                      <a:pt x="0" y="34"/>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7" name="Freeform 826">
                <a:extLst>
                  <a:ext uri="{FF2B5EF4-FFF2-40B4-BE49-F238E27FC236}">
                    <a16:creationId xmlns:a16="http://schemas.microsoft.com/office/drawing/2014/main" id="{36CDB7FC-D83F-01CC-0CDD-D3F74A03348D}"/>
                  </a:ext>
                </a:extLst>
              </p:cNvPr>
              <p:cNvSpPr>
                <a:spLocks/>
              </p:cNvSpPr>
              <p:nvPr/>
            </p:nvSpPr>
            <p:spPr bwMode="auto">
              <a:xfrm>
                <a:off x="2688" y="1604"/>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8" name="Freeform 827">
                <a:extLst>
                  <a:ext uri="{FF2B5EF4-FFF2-40B4-BE49-F238E27FC236}">
                    <a16:creationId xmlns:a16="http://schemas.microsoft.com/office/drawing/2014/main" id="{DC6EA7BA-3179-9E5E-FA20-242AA189DCA0}"/>
                  </a:ext>
                </a:extLst>
              </p:cNvPr>
              <p:cNvSpPr>
                <a:spLocks/>
              </p:cNvSpPr>
              <p:nvPr/>
            </p:nvSpPr>
            <p:spPr bwMode="auto">
              <a:xfrm>
                <a:off x="2453" y="1447"/>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79" name="Freeform 828">
                <a:extLst>
                  <a:ext uri="{FF2B5EF4-FFF2-40B4-BE49-F238E27FC236}">
                    <a16:creationId xmlns:a16="http://schemas.microsoft.com/office/drawing/2014/main" id="{DE44A5E7-3B8F-4BB2-4625-00E393DB78ED}"/>
                  </a:ext>
                </a:extLst>
              </p:cNvPr>
              <p:cNvSpPr>
                <a:spLocks/>
              </p:cNvSpPr>
              <p:nvPr/>
            </p:nvSpPr>
            <p:spPr bwMode="auto">
              <a:xfrm>
                <a:off x="2673" y="1408"/>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0" name="Freeform 829">
                <a:extLst>
                  <a:ext uri="{FF2B5EF4-FFF2-40B4-BE49-F238E27FC236}">
                    <a16:creationId xmlns:a16="http://schemas.microsoft.com/office/drawing/2014/main" id="{25364415-D2C9-51BF-1584-CE62088D7B53}"/>
                  </a:ext>
                </a:extLst>
              </p:cNvPr>
              <p:cNvSpPr>
                <a:spLocks/>
              </p:cNvSpPr>
              <p:nvPr/>
            </p:nvSpPr>
            <p:spPr bwMode="auto">
              <a:xfrm>
                <a:off x="2839" y="1369"/>
                <a:ext cx="35" cy="30"/>
              </a:xfrm>
              <a:custGeom>
                <a:avLst/>
                <a:gdLst>
                  <a:gd name="T0" fmla="*/ 15 w 35"/>
                  <a:gd name="T1" fmla="*/ 0 h 30"/>
                  <a:gd name="T2" fmla="*/ 35 w 35"/>
                  <a:gd name="T3" fmla="*/ 30 h 30"/>
                  <a:gd name="T4" fmla="*/ 0 w 35"/>
                  <a:gd name="T5" fmla="*/ 30 h 30"/>
                  <a:gd name="T6" fmla="*/ 15 w 35"/>
                  <a:gd name="T7" fmla="*/ 0 h 30"/>
                </a:gdLst>
                <a:ahLst/>
                <a:cxnLst>
                  <a:cxn ang="0">
                    <a:pos x="T0" y="T1"/>
                  </a:cxn>
                  <a:cxn ang="0">
                    <a:pos x="T2" y="T3"/>
                  </a:cxn>
                  <a:cxn ang="0">
                    <a:pos x="T4" y="T5"/>
                  </a:cxn>
                  <a:cxn ang="0">
                    <a:pos x="T6" y="T7"/>
                  </a:cxn>
                </a:cxnLst>
                <a:rect l="0" t="0" r="r" b="b"/>
                <a:pathLst>
                  <a:path w="35" h="30">
                    <a:moveTo>
                      <a:pt x="15" y="0"/>
                    </a:moveTo>
                    <a:lnTo>
                      <a:pt x="35"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1" name="Freeform 830">
                <a:extLst>
                  <a:ext uri="{FF2B5EF4-FFF2-40B4-BE49-F238E27FC236}">
                    <a16:creationId xmlns:a16="http://schemas.microsoft.com/office/drawing/2014/main" id="{99826EF7-DCC1-C0B8-C2F0-37E105BF6C0D}"/>
                  </a:ext>
                </a:extLst>
              </p:cNvPr>
              <p:cNvSpPr>
                <a:spLocks/>
              </p:cNvSpPr>
              <p:nvPr/>
            </p:nvSpPr>
            <p:spPr bwMode="auto">
              <a:xfrm>
                <a:off x="3221" y="1467"/>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2" name="Freeform 831">
                <a:extLst>
                  <a:ext uri="{FF2B5EF4-FFF2-40B4-BE49-F238E27FC236}">
                    <a16:creationId xmlns:a16="http://schemas.microsoft.com/office/drawing/2014/main" id="{99B95AC3-9C16-4DDA-FED3-4783D3CD3AD4}"/>
                  </a:ext>
                </a:extLst>
              </p:cNvPr>
              <p:cNvSpPr>
                <a:spLocks/>
              </p:cNvSpPr>
              <p:nvPr/>
            </p:nvSpPr>
            <p:spPr bwMode="auto">
              <a:xfrm>
                <a:off x="3054" y="1174"/>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3" name="Freeform 832">
                <a:extLst>
                  <a:ext uri="{FF2B5EF4-FFF2-40B4-BE49-F238E27FC236}">
                    <a16:creationId xmlns:a16="http://schemas.microsoft.com/office/drawing/2014/main" id="{DF95B53B-C358-7FFF-D592-18159B21B08A}"/>
                  </a:ext>
                </a:extLst>
              </p:cNvPr>
              <p:cNvSpPr>
                <a:spLocks/>
              </p:cNvSpPr>
              <p:nvPr/>
            </p:nvSpPr>
            <p:spPr bwMode="auto">
              <a:xfrm>
                <a:off x="2849" y="1266"/>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4" name="Freeform 833">
                <a:extLst>
                  <a:ext uri="{FF2B5EF4-FFF2-40B4-BE49-F238E27FC236}">
                    <a16:creationId xmlns:a16="http://schemas.microsoft.com/office/drawing/2014/main" id="{5D0895F2-9853-68BA-76B2-95F68D0E755D}"/>
                  </a:ext>
                </a:extLst>
              </p:cNvPr>
              <p:cNvSpPr>
                <a:spLocks/>
              </p:cNvSpPr>
              <p:nvPr/>
            </p:nvSpPr>
            <p:spPr bwMode="auto">
              <a:xfrm>
                <a:off x="3191" y="1154"/>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5" name="Freeform 834">
                <a:extLst>
                  <a:ext uri="{FF2B5EF4-FFF2-40B4-BE49-F238E27FC236}">
                    <a16:creationId xmlns:a16="http://schemas.microsoft.com/office/drawing/2014/main" id="{1CBDEDA4-9CB8-89E5-43B1-42232F05B9E9}"/>
                  </a:ext>
                </a:extLst>
              </p:cNvPr>
              <p:cNvSpPr>
                <a:spLocks/>
              </p:cNvSpPr>
              <p:nvPr/>
            </p:nvSpPr>
            <p:spPr bwMode="auto">
              <a:xfrm>
                <a:off x="2644" y="1589"/>
                <a:ext cx="34" cy="30"/>
              </a:xfrm>
              <a:custGeom>
                <a:avLst/>
                <a:gdLst>
                  <a:gd name="T0" fmla="*/ 14 w 34"/>
                  <a:gd name="T1" fmla="*/ 0 h 30"/>
                  <a:gd name="T2" fmla="*/ 34 w 34"/>
                  <a:gd name="T3" fmla="*/ 30 h 30"/>
                  <a:gd name="T4" fmla="*/ 0 w 34"/>
                  <a:gd name="T5" fmla="*/ 30 h 30"/>
                  <a:gd name="T6" fmla="*/ 14 w 34"/>
                  <a:gd name="T7" fmla="*/ 0 h 30"/>
                </a:gdLst>
                <a:ahLst/>
                <a:cxnLst>
                  <a:cxn ang="0">
                    <a:pos x="T0" y="T1"/>
                  </a:cxn>
                  <a:cxn ang="0">
                    <a:pos x="T2" y="T3"/>
                  </a:cxn>
                  <a:cxn ang="0">
                    <a:pos x="T4" y="T5"/>
                  </a:cxn>
                  <a:cxn ang="0">
                    <a:pos x="T6" y="T7"/>
                  </a:cxn>
                </a:cxnLst>
                <a:rect l="0" t="0" r="r" b="b"/>
                <a:pathLst>
                  <a:path w="34" h="30">
                    <a:moveTo>
                      <a:pt x="14" y="0"/>
                    </a:moveTo>
                    <a:lnTo>
                      <a:pt x="34" y="30"/>
                    </a:lnTo>
                    <a:lnTo>
                      <a:pt x="0" y="30"/>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6" name="Freeform 835">
                <a:extLst>
                  <a:ext uri="{FF2B5EF4-FFF2-40B4-BE49-F238E27FC236}">
                    <a16:creationId xmlns:a16="http://schemas.microsoft.com/office/drawing/2014/main" id="{7FDB643B-6AAD-53CA-66F9-1F182C1E6348}"/>
                  </a:ext>
                </a:extLst>
              </p:cNvPr>
              <p:cNvSpPr>
                <a:spLocks/>
              </p:cNvSpPr>
              <p:nvPr/>
            </p:nvSpPr>
            <p:spPr bwMode="auto">
              <a:xfrm>
                <a:off x="2781" y="1428"/>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7" name="Freeform 836">
                <a:extLst>
                  <a:ext uri="{FF2B5EF4-FFF2-40B4-BE49-F238E27FC236}">
                    <a16:creationId xmlns:a16="http://schemas.microsoft.com/office/drawing/2014/main" id="{D7ED0B6E-3792-6561-B893-45E9273A7B30}"/>
                  </a:ext>
                </a:extLst>
              </p:cNvPr>
              <p:cNvSpPr>
                <a:spLocks/>
              </p:cNvSpPr>
              <p:nvPr/>
            </p:nvSpPr>
            <p:spPr bwMode="auto">
              <a:xfrm>
                <a:off x="2878" y="1301"/>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8" name="Freeform 837">
                <a:extLst>
                  <a:ext uri="{FF2B5EF4-FFF2-40B4-BE49-F238E27FC236}">
                    <a16:creationId xmlns:a16="http://schemas.microsoft.com/office/drawing/2014/main" id="{1F8BC0BB-6EC3-5BC2-0D6C-0D0D7F94E8DA}"/>
                  </a:ext>
                </a:extLst>
              </p:cNvPr>
              <p:cNvSpPr>
                <a:spLocks/>
              </p:cNvSpPr>
              <p:nvPr/>
            </p:nvSpPr>
            <p:spPr bwMode="auto">
              <a:xfrm>
                <a:off x="3137" y="1477"/>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89" name="Freeform 838">
                <a:extLst>
                  <a:ext uri="{FF2B5EF4-FFF2-40B4-BE49-F238E27FC236}">
                    <a16:creationId xmlns:a16="http://schemas.microsoft.com/office/drawing/2014/main" id="{B88EC4D4-1496-DD04-9B17-D2534B267806}"/>
                  </a:ext>
                </a:extLst>
              </p:cNvPr>
              <p:cNvSpPr>
                <a:spLocks/>
              </p:cNvSpPr>
              <p:nvPr/>
            </p:nvSpPr>
            <p:spPr bwMode="auto">
              <a:xfrm>
                <a:off x="2991" y="1139"/>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0" name="Freeform 839">
                <a:extLst>
                  <a:ext uri="{FF2B5EF4-FFF2-40B4-BE49-F238E27FC236}">
                    <a16:creationId xmlns:a16="http://schemas.microsoft.com/office/drawing/2014/main" id="{99C52C39-00CB-9F88-742A-C2B12923A22B}"/>
                  </a:ext>
                </a:extLst>
              </p:cNvPr>
              <p:cNvSpPr>
                <a:spLocks/>
              </p:cNvSpPr>
              <p:nvPr/>
            </p:nvSpPr>
            <p:spPr bwMode="auto">
              <a:xfrm>
                <a:off x="3255" y="1501"/>
                <a:ext cx="34" cy="30"/>
              </a:xfrm>
              <a:custGeom>
                <a:avLst/>
                <a:gdLst>
                  <a:gd name="T0" fmla="*/ 14 w 34"/>
                  <a:gd name="T1" fmla="*/ 0 h 30"/>
                  <a:gd name="T2" fmla="*/ 34 w 34"/>
                  <a:gd name="T3" fmla="*/ 30 h 30"/>
                  <a:gd name="T4" fmla="*/ 0 w 34"/>
                  <a:gd name="T5" fmla="*/ 30 h 30"/>
                  <a:gd name="T6" fmla="*/ 14 w 34"/>
                  <a:gd name="T7" fmla="*/ 0 h 30"/>
                </a:gdLst>
                <a:ahLst/>
                <a:cxnLst>
                  <a:cxn ang="0">
                    <a:pos x="T0" y="T1"/>
                  </a:cxn>
                  <a:cxn ang="0">
                    <a:pos x="T2" y="T3"/>
                  </a:cxn>
                  <a:cxn ang="0">
                    <a:pos x="T4" y="T5"/>
                  </a:cxn>
                  <a:cxn ang="0">
                    <a:pos x="T6" y="T7"/>
                  </a:cxn>
                </a:cxnLst>
                <a:rect l="0" t="0" r="r" b="b"/>
                <a:pathLst>
                  <a:path w="34" h="30">
                    <a:moveTo>
                      <a:pt x="14" y="0"/>
                    </a:moveTo>
                    <a:lnTo>
                      <a:pt x="34" y="30"/>
                    </a:lnTo>
                    <a:lnTo>
                      <a:pt x="0" y="30"/>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1" name="Freeform 840">
                <a:extLst>
                  <a:ext uri="{FF2B5EF4-FFF2-40B4-BE49-F238E27FC236}">
                    <a16:creationId xmlns:a16="http://schemas.microsoft.com/office/drawing/2014/main" id="{569F1DCA-C58A-686A-D5EA-907D596920AA}"/>
                  </a:ext>
                </a:extLst>
              </p:cNvPr>
              <p:cNvSpPr>
                <a:spLocks/>
              </p:cNvSpPr>
              <p:nvPr/>
            </p:nvSpPr>
            <p:spPr bwMode="auto">
              <a:xfrm>
                <a:off x="3035" y="1325"/>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2" name="Freeform 841">
                <a:extLst>
                  <a:ext uri="{FF2B5EF4-FFF2-40B4-BE49-F238E27FC236}">
                    <a16:creationId xmlns:a16="http://schemas.microsoft.com/office/drawing/2014/main" id="{D6766536-1485-7F27-8849-99C6E5E36AD8}"/>
                  </a:ext>
                </a:extLst>
              </p:cNvPr>
              <p:cNvSpPr>
                <a:spLocks/>
              </p:cNvSpPr>
              <p:nvPr/>
            </p:nvSpPr>
            <p:spPr bwMode="auto">
              <a:xfrm>
                <a:off x="3162" y="1271"/>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3" name="Rectangle 842">
                <a:extLst>
                  <a:ext uri="{FF2B5EF4-FFF2-40B4-BE49-F238E27FC236}">
                    <a16:creationId xmlns:a16="http://schemas.microsoft.com/office/drawing/2014/main" id="{266FFC1B-5C10-F79C-E78D-94CB2483830C}"/>
                  </a:ext>
                </a:extLst>
              </p:cNvPr>
              <p:cNvSpPr>
                <a:spLocks noChangeArrowheads="1"/>
              </p:cNvSpPr>
              <p:nvPr/>
            </p:nvSpPr>
            <p:spPr bwMode="auto">
              <a:xfrm>
                <a:off x="1593" y="1340"/>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4" name="Rectangle 843">
                <a:extLst>
                  <a:ext uri="{FF2B5EF4-FFF2-40B4-BE49-F238E27FC236}">
                    <a16:creationId xmlns:a16="http://schemas.microsoft.com/office/drawing/2014/main" id="{FD73C6CB-8056-5F2C-DB2C-39EDE1D340E8}"/>
                  </a:ext>
                </a:extLst>
              </p:cNvPr>
              <p:cNvSpPr>
                <a:spLocks noChangeArrowheads="1"/>
              </p:cNvSpPr>
              <p:nvPr/>
            </p:nvSpPr>
            <p:spPr bwMode="auto">
              <a:xfrm>
                <a:off x="1564" y="1364"/>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5" name="Rectangle 844">
                <a:extLst>
                  <a:ext uri="{FF2B5EF4-FFF2-40B4-BE49-F238E27FC236}">
                    <a16:creationId xmlns:a16="http://schemas.microsoft.com/office/drawing/2014/main" id="{E2D8C384-684F-D636-CF29-582B49D1C28B}"/>
                  </a:ext>
                </a:extLst>
              </p:cNvPr>
              <p:cNvSpPr>
                <a:spLocks noChangeArrowheads="1"/>
              </p:cNvSpPr>
              <p:nvPr/>
            </p:nvSpPr>
            <p:spPr bwMode="auto">
              <a:xfrm>
                <a:off x="1686" y="1218"/>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6" name="Rectangle 845">
                <a:extLst>
                  <a:ext uri="{FF2B5EF4-FFF2-40B4-BE49-F238E27FC236}">
                    <a16:creationId xmlns:a16="http://schemas.microsoft.com/office/drawing/2014/main" id="{BB21CA51-530E-C511-69DF-8FC38C85D96D}"/>
                  </a:ext>
                </a:extLst>
              </p:cNvPr>
              <p:cNvSpPr>
                <a:spLocks noChangeArrowheads="1"/>
              </p:cNvSpPr>
              <p:nvPr/>
            </p:nvSpPr>
            <p:spPr bwMode="auto">
              <a:xfrm>
                <a:off x="1520" y="1359"/>
                <a:ext cx="29"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7" name="Rectangle 846">
                <a:extLst>
                  <a:ext uri="{FF2B5EF4-FFF2-40B4-BE49-F238E27FC236}">
                    <a16:creationId xmlns:a16="http://schemas.microsoft.com/office/drawing/2014/main" id="{8D9B6FA5-0FE3-F538-9D86-6C1ADB462DB7}"/>
                  </a:ext>
                </a:extLst>
              </p:cNvPr>
              <p:cNvSpPr>
                <a:spLocks noChangeArrowheads="1"/>
              </p:cNvSpPr>
              <p:nvPr/>
            </p:nvSpPr>
            <p:spPr bwMode="auto">
              <a:xfrm>
                <a:off x="1559" y="1271"/>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8" name="Rectangle 847">
                <a:extLst>
                  <a:ext uri="{FF2B5EF4-FFF2-40B4-BE49-F238E27FC236}">
                    <a16:creationId xmlns:a16="http://schemas.microsoft.com/office/drawing/2014/main" id="{692A68C0-CFAE-D727-7615-B313E810E880}"/>
                  </a:ext>
                </a:extLst>
              </p:cNvPr>
              <p:cNvSpPr>
                <a:spLocks noChangeArrowheads="1"/>
              </p:cNvSpPr>
              <p:nvPr/>
            </p:nvSpPr>
            <p:spPr bwMode="auto">
              <a:xfrm>
                <a:off x="1495" y="1443"/>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99" name="Rectangle 848">
                <a:extLst>
                  <a:ext uri="{FF2B5EF4-FFF2-40B4-BE49-F238E27FC236}">
                    <a16:creationId xmlns:a16="http://schemas.microsoft.com/office/drawing/2014/main" id="{95A1DCE3-FE4C-F4E0-66D6-FF2B598E784B}"/>
                  </a:ext>
                </a:extLst>
              </p:cNvPr>
              <p:cNvSpPr>
                <a:spLocks noChangeArrowheads="1"/>
              </p:cNvSpPr>
              <p:nvPr/>
            </p:nvSpPr>
            <p:spPr bwMode="auto">
              <a:xfrm>
                <a:off x="1915" y="885"/>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0" name="Rectangle 849">
                <a:extLst>
                  <a:ext uri="{FF2B5EF4-FFF2-40B4-BE49-F238E27FC236}">
                    <a16:creationId xmlns:a16="http://schemas.microsoft.com/office/drawing/2014/main" id="{F0AE6A96-34AF-734A-991A-9F6F2F1B01E9}"/>
                  </a:ext>
                </a:extLst>
              </p:cNvPr>
              <p:cNvSpPr>
                <a:spLocks noChangeArrowheads="1"/>
              </p:cNvSpPr>
              <p:nvPr/>
            </p:nvSpPr>
            <p:spPr bwMode="auto">
              <a:xfrm>
                <a:off x="1573" y="1227"/>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1" name="Rectangle 850">
                <a:extLst>
                  <a:ext uri="{FF2B5EF4-FFF2-40B4-BE49-F238E27FC236}">
                    <a16:creationId xmlns:a16="http://schemas.microsoft.com/office/drawing/2014/main" id="{9112B978-91C7-CAC3-423C-90E28D53A2C4}"/>
                  </a:ext>
                </a:extLst>
              </p:cNvPr>
              <p:cNvSpPr>
                <a:spLocks noChangeArrowheads="1"/>
              </p:cNvSpPr>
              <p:nvPr/>
            </p:nvSpPr>
            <p:spPr bwMode="auto">
              <a:xfrm>
                <a:off x="1945" y="895"/>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2" name="Rectangle 851">
                <a:extLst>
                  <a:ext uri="{FF2B5EF4-FFF2-40B4-BE49-F238E27FC236}">
                    <a16:creationId xmlns:a16="http://schemas.microsoft.com/office/drawing/2014/main" id="{4EF1DBE0-46F2-ACFA-C9E6-1EBDD9C3B2E9}"/>
                  </a:ext>
                </a:extLst>
              </p:cNvPr>
              <p:cNvSpPr>
                <a:spLocks noChangeArrowheads="1"/>
              </p:cNvSpPr>
              <p:nvPr/>
            </p:nvSpPr>
            <p:spPr bwMode="auto">
              <a:xfrm>
                <a:off x="1705" y="851"/>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3" name="Rectangle 852">
                <a:extLst>
                  <a:ext uri="{FF2B5EF4-FFF2-40B4-BE49-F238E27FC236}">
                    <a16:creationId xmlns:a16="http://schemas.microsoft.com/office/drawing/2014/main" id="{9E70F72A-7FE7-46D3-9C5A-271685E3E79B}"/>
                  </a:ext>
                </a:extLst>
              </p:cNvPr>
              <p:cNvSpPr>
                <a:spLocks noChangeArrowheads="1"/>
              </p:cNvSpPr>
              <p:nvPr/>
            </p:nvSpPr>
            <p:spPr bwMode="auto">
              <a:xfrm>
                <a:off x="835" y="1966"/>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4" name="Rectangle 853">
                <a:extLst>
                  <a:ext uri="{FF2B5EF4-FFF2-40B4-BE49-F238E27FC236}">
                    <a16:creationId xmlns:a16="http://schemas.microsoft.com/office/drawing/2014/main" id="{021E397B-9EC1-2CBE-C277-BB5B6F494B25}"/>
                  </a:ext>
                </a:extLst>
              </p:cNvPr>
              <p:cNvSpPr>
                <a:spLocks noChangeArrowheads="1"/>
              </p:cNvSpPr>
              <p:nvPr/>
            </p:nvSpPr>
            <p:spPr bwMode="auto">
              <a:xfrm>
                <a:off x="2106" y="826"/>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5" name="Rectangle 854">
                <a:extLst>
                  <a:ext uri="{FF2B5EF4-FFF2-40B4-BE49-F238E27FC236}">
                    <a16:creationId xmlns:a16="http://schemas.microsoft.com/office/drawing/2014/main" id="{03AC7F58-0503-F6EE-B090-4BACCE3863C3}"/>
                  </a:ext>
                </a:extLst>
              </p:cNvPr>
              <p:cNvSpPr>
                <a:spLocks noChangeArrowheads="1"/>
              </p:cNvSpPr>
              <p:nvPr/>
            </p:nvSpPr>
            <p:spPr bwMode="auto">
              <a:xfrm>
                <a:off x="1857" y="924"/>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6" name="Rectangle 855">
                <a:extLst>
                  <a:ext uri="{FF2B5EF4-FFF2-40B4-BE49-F238E27FC236}">
                    <a16:creationId xmlns:a16="http://schemas.microsoft.com/office/drawing/2014/main" id="{D2F09AE7-6F13-E6A1-F644-E4CD615EB388}"/>
                  </a:ext>
                </a:extLst>
              </p:cNvPr>
              <p:cNvSpPr>
                <a:spLocks noChangeArrowheads="1"/>
              </p:cNvSpPr>
              <p:nvPr/>
            </p:nvSpPr>
            <p:spPr bwMode="auto">
              <a:xfrm>
                <a:off x="1505" y="1306"/>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7" name="Rectangle 856">
                <a:extLst>
                  <a:ext uri="{FF2B5EF4-FFF2-40B4-BE49-F238E27FC236}">
                    <a16:creationId xmlns:a16="http://schemas.microsoft.com/office/drawing/2014/main" id="{59DF99B6-BE05-06CA-2BED-8619EA975C34}"/>
                  </a:ext>
                </a:extLst>
              </p:cNvPr>
              <p:cNvSpPr>
                <a:spLocks noChangeArrowheads="1"/>
              </p:cNvSpPr>
              <p:nvPr/>
            </p:nvSpPr>
            <p:spPr bwMode="auto">
              <a:xfrm>
                <a:off x="2028" y="924"/>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8" name="Rectangle 857">
                <a:extLst>
                  <a:ext uri="{FF2B5EF4-FFF2-40B4-BE49-F238E27FC236}">
                    <a16:creationId xmlns:a16="http://schemas.microsoft.com/office/drawing/2014/main" id="{27049614-1799-563B-9484-C0C3F0C20946}"/>
                  </a:ext>
                </a:extLst>
              </p:cNvPr>
              <p:cNvSpPr>
                <a:spLocks noChangeArrowheads="1"/>
              </p:cNvSpPr>
              <p:nvPr/>
            </p:nvSpPr>
            <p:spPr bwMode="auto">
              <a:xfrm>
                <a:off x="811" y="1995"/>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09" name="Rectangle 858">
                <a:extLst>
                  <a:ext uri="{FF2B5EF4-FFF2-40B4-BE49-F238E27FC236}">
                    <a16:creationId xmlns:a16="http://schemas.microsoft.com/office/drawing/2014/main" id="{18C39E06-3EDE-1997-B0BA-F0FF993F2F9A}"/>
                  </a:ext>
                </a:extLst>
              </p:cNvPr>
              <p:cNvSpPr>
                <a:spLocks noChangeArrowheads="1"/>
              </p:cNvSpPr>
              <p:nvPr/>
            </p:nvSpPr>
            <p:spPr bwMode="auto">
              <a:xfrm>
                <a:off x="1520" y="1227"/>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0" name="Rectangle 859">
                <a:extLst>
                  <a:ext uri="{FF2B5EF4-FFF2-40B4-BE49-F238E27FC236}">
                    <a16:creationId xmlns:a16="http://schemas.microsoft.com/office/drawing/2014/main" id="{9182ADCE-2C1D-15EA-4864-C3DD75CBCEB9}"/>
                  </a:ext>
                </a:extLst>
              </p:cNvPr>
              <p:cNvSpPr>
                <a:spLocks noChangeArrowheads="1"/>
              </p:cNvSpPr>
              <p:nvPr/>
            </p:nvSpPr>
            <p:spPr bwMode="auto">
              <a:xfrm>
                <a:off x="1764" y="919"/>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1" name="Rectangle 860">
                <a:extLst>
                  <a:ext uri="{FF2B5EF4-FFF2-40B4-BE49-F238E27FC236}">
                    <a16:creationId xmlns:a16="http://schemas.microsoft.com/office/drawing/2014/main" id="{F4F878B5-0065-5246-B821-5817AD7658AE}"/>
                  </a:ext>
                </a:extLst>
              </p:cNvPr>
              <p:cNvSpPr>
                <a:spLocks noChangeArrowheads="1"/>
              </p:cNvSpPr>
              <p:nvPr/>
            </p:nvSpPr>
            <p:spPr bwMode="auto">
              <a:xfrm>
                <a:off x="1647" y="1178"/>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2" name="Rectangle 861">
                <a:extLst>
                  <a:ext uri="{FF2B5EF4-FFF2-40B4-BE49-F238E27FC236}">
                    <a16:creationId xmlns:a16="http://schemas.microsoft.com/office/drawing/2014/main" id="{195DA18D-6356-F305-58EA-069BF796D56B}"/>
                  </a:ext>
                </a:extLst>
              </p:cNvPr>
              <p:cNvSpPr>
                <a:spLocks noChangeArrowheads="1"/>
              </p:cNvSpPr>
              <p:nvPr/>
            </p:nvSpPr>
            <p:spPr bwMode="auto">
              <a:xfrm>
                <a:off x="1172" y="1521"/>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3" name="Rectangle 862">
                <a:extLst>
                  <a:ext uri="{FF2B5EF4-FFF2-40B4-BE49-F238E27FC236}">
                    <a16:creationId xmlns:a16="http://schemas.microsoft.com/office/drawing/2014/main" id="{1B1BA86C-CDE2-FC39-9E71-19FB27A05568}"/>
                  </a:ext>
                </a:extLst>
              </p:cNvPr>
              <p:cNvSpPr>
                <a:spLocks noChangeArrowheads="1"/>
              </p:cNvSpPr>
              <p:nvPr/>
            </p:nvSpPr>
            <p:spPr bwMode="auto">
              <a:xfrm>
                <a:off x="1202" y="1575"/>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4" name="Rectangle 863">
                <a:extLst>
                  <a:ext uri="{FF2B5EF4-FFF2-40B4-BE49-F238E27FC236}">
                    <a16:creationId xmlns:a16="http://schemas.microsoft.com/office/drawing/2014/main" id="{9DAC2144-AB89-516A-52F0-266C4099E06E}"/>
                  </a:ext>
                </a:extLst>
              </p:cNvPr>
              <p:cNvSpPr>
                <a:spLocks noChangeArrowheads="1"/>
              </p:cNvSpPr>
              <p:nvPr/>
            </p:nvSpPr>
            <p:spPr bwMode="auto">
              <a:xfrm>
                <a:off x="1324" y="1501"/>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5" name="Rectangle 864">
                <a:extLst>
                  <a:ext uri="{FF2B5EF4-FFF2-40B4-BE49-F238E27FC236}">
                    <a16:creationId xmlns:a16="http://schemas.microsoft.com/office/drawing/2014/main" id="{32B55E63-8B6B-0830-9B17-8636617DF4C3}"/>
                  </a:ext>
                </a:extLst>
              </p:cNvPr>
              <p:cNvSpPr>
                <a:spLocks noChangeArrowheads="1"/>
              </p:cNvSpPr>
              <p:nvPr/>
            </p:nvSpPr>
            <p:spPr bwMode="auto">
              <a:xfrm>
                <a:off x="1451" y="1394"/>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6" name="Rectangle 865">
                <a:extLst>
                  <a:ext uri="{FF2B5EF4-FFF2-40B4-BE49-F238E27FC236}">
                    <a16:creationId xmlns:a16="http://schemas.microsoft.com/office/drawing/2014/main" id="{7997DA13-6B6F-CFF0-0E52-AD8257524814}"/>
                  </a:ext>
                </a:extLst>
              </p:cNvPr>
              <p:cNvSpPr>
                <a:spLocks noChangeArrowheads="1"/>
              </p:cNvSpPr>
              <p:nvPr/>
            </p:nvSpPr>
            <p:spPr bwMode="auto">
              <a:xfrm>
                <a:off x="2258" y="778"/>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7" name="Rectangle 866">
                <a:extLst>
                  <a:ext uri="{FF2B5EF4-FFF2-40B4-BE49-F238E27FC236}">
                    <a16:creationId xmlns:a16="http://schemas.microsoft.com/office/drawing/2014/main" id="{19F6B8D6-D4E1-CB42-FCE7-94084016EAFC}"/>
                  </a:ext>
                </a:extLst>
              </p:cNvPr>
              <p:cNvSpPr>
                <a:spLocks noChangeArrowheads="1"/>
              </p:cNvSpPr>
              <p:nvPr/>
            </p:nvSpPr>
            <p:spPr bwMode="auto">
              <a:xfrm>
                <a:off x="865" y="1897"/>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8" name="Rectangle 867">
                <a:extLst>
                  <a:ext uri="{FF2B5EF4-FFF2-40B4-BE49-F238E27FC236}">
                    <a16:creationId xmlns:a16="http://schemas.microsoft.com/office/drawing/2014/main" id="{E217E79B-2395-E28F-C398-29E82574D3B7}"/>
                  </a:ext>
                </a:extLst>
              </p:cNvPr>
              <p:cNvSpPr>
                <a:spLocks noChangeArrowheads="1"/>
              </p:cNvSpPr>
              <p:nvPr/>
            </p:nvSpPr>
            <p:spPr bwMode="auto">
              <a:xfrm>
                <a:off x="1084" y="1814"/>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19" name="Rectangle 868">
                <a:extLst>
                  <a:ext uri="{FF2B5EF4-FFF2-40B4-BE49-F238E27FC236}">
                    <a16:creationId xmlns:a16="http://schemas.microsoft.com/office/drawing/2014/main" id="{C76C5531-B358-6B16-915F-0E433FFBDC3C}"/>
                  </a:ext>
                </a:extLst>
              </p:cNvPr>
              <p:cNvSpPr>
                <a:spLocks noChangeArrowheads="1"/>
              </p:cNvSpPr>
              <p:nvPr/>
            </p:nvSpPr>
            <p:spPr bwMode="auto">
              <a:xfrm>
                <a:off x="1446" y="1477"/>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0" name="Rectangle 869">
                <a:extLst>
                  <a:ext uri="{FF2B5EF4-FFF2-40B4-BE49-F238E27FC236}">
                    <a16:creationId xmlns:a16="http://schemas.microsoft.com/office/drawing/2014/main" id="{CBA2CA55-44C8-ACAB-3044-CFE394222F55}"/>
                  </a:ext>
                </a:extLst>
              </p:cNvPr>
              <p:cNvSpPr>
                <a:spLocks noChangeArrowheads="1"/>
              </p:cNvSpPr>
              <p:nvPr/>
            </p:nvSpPr>
            <p:spPr bwMode="auto">
              <a:xfrm>
                <a:off x="1739" y="1056"/>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1" name="Rectangle 870">
                <a:extLst>
                  <a:ext uri="{FF2B5EF4-FFF2-40B4-BE49-F238E27FC236}">
                    <a16:creationId xmlns:a16="http://schemas.microsoft.com/office/drawing/2014/main" id="{12CDE3E8-1529-9A7F-B729-9FF6D3DF3D75}"/>
                  </a:ext>
                </a:extLst>
              </p:cNvPr>
              <p:cNvSpPr>
                <a:spLocks noChangeArrowheads="1"/>
              </p:cNvSpPr>
              <p:nvPr/>
            </p:nvSpPr>
            <p:spPr bwMode="auto">
              <a:xfrm>
                <a:off x="967" y="1829"/>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2" name="Rectangle 871">
                <a:extLst>
                  <a:ext uri="{FF2B5EF4-FFF2-40B4-BE49-F238E27FC236}">
                    <a16:creationId xmlns:a16="http://schemas.microsoft.com/office/drawing/2014/main" id="{C6BAA115-CA24-A2B5-6CA8-E545C7F9EBB2}"/>
                  </a:ext>
                </a:extLst>
              </p:cNvPr>
              <p:cNvSpPr>
                <a:spLocks noChangeArrowheads="1"/>
              </p:cNvSpPr>
              <p:nvPr/>
            </p:nvSpPr>
            <p:spPr bwMode="auto">
              <a:xfrm>
                <a:off x="1490" y="1232"/>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3" name="Rectangle 872">
                <a:extLst>
                  <a:ext uri="{FF2B5EF4-FFF2-40B4-BE49-F238E27FC236}">
                    <a16:creationId xmlns:a16="http://schemas.microsoft.com/office/drawing/2014/main" id="{6D9FCB10-DFD6-10EE-FC84-CA70CA611493}"/>
                  </a:ext>
                </a:extLst>
              </p:cNvPr>
              <p:cNvSpPr>
                <a:spLocks noChangeArrowheads="1"/>
              </p:cNvSpPr>
              <p:nvPr/>
            </p:nvSpPr>
            <p:spPr bwMode="auto">
              <a:xfrm>
                <a:off x="1559" y="1340"/>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4" name="Rectangle 873">
                <a:extLst>
                  <a:ext uri="{FF2B5EF4-FFF2-40B4-BE49-F238E27FC236}">
                    <a16:creationId xmlns:a16="http://schemas.microsoft.com/office/drawing/2014/main" id="{FDBFA3B8-3695-7B15-3658-70B91EA3EF88}"/>
                  </a:ext>
                </a:extLst>
              </p:cNvPr>
              <p:cNvSpPr>
                <a:spLocks noChangeArrowheads="1"/>
              </p:cNvSpPr>
              <p:nvPr/>
            </p:nvSpPr>
            <p:spPr bwMode="auto">
              <a:xfrm>
                <a:off x="2390" y="782"/>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5" name="Rectangle 874">
                <a:extLst>
                  <a:ext uri="{FF2B5EF4-FFF2-40B4-BE49-F238E27FC236}">
                    <a16:creationId xmlns:a16="http://schemas.microsoft.com/office/drawing/2014/main" id="{205FF2A4-E598-0AB6-471F-EE07B926D2A3}"/>
                  </a:ext>
                </a:extLst>
              </p:cNvPr>
              <p:cNvSpPr>
                <a:spLocks noChangeArrowheads="1"/>
              </p:cNvSpPr>
              <p:nvPr/>
            </p:nvSpPr>
            <p:spPr bwMode="auto">
              <a:xfrm>
                <a:off x="1378" y="1394"/>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6" name="Rectangle 875">
                <a:extLst>
                  <a:ext uri="{FF2B5EF4-FFF2-40B4-BE49-F238E27FC236}">
                    <a16:creationId xmlns:a16="http://schemas.microsoft.com/office/drawing/2014/main" id="{16EA4D0B-FBED-7F1F-1B35-777F4CF6CE85}"/>
                  </a:ext>
                </a:extLst>
              </p:cNvPr>
              <p:cNvSpPr>
                <a:spLocks noChangeArrowheads="1"/>
              </p:cNvSpPr>
              <p:nvPr/>
            </p:nvSpPr>
            <p:spPr bwMode="auto">
              <a:xfrm>
                <a:off x="1813" y="1046"/>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7" name="Rectangle 876">
                <a:extLst>
                  <a:ext uri="{FF2B5EF4-FFF2-40B4-BE49-F238E27FC236}">
                    <a16:creationId xmlns:a16="http://schemas.microsoft.com/office/drawing/2014/main" id="{9A15DF50-E1C0-D242-E6B4-8DE6C4E1B6EC}"/>
                  </a:ext>
                </a:extLst>
              </p:cNvPr>
              <p:cNvSpPr>
                <a:spLocks noChangeArrowheads="1"/>
              </p:cNvSpPr>
              <p:nvPr/>
            </p:nvSpPr>
            <p:spPr bwMode="auto">
              <a:xfrm>
                <a:off x="2023" y="905"/>
                <a:ext cx="29"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8" name="Rectangle 877">
                <a:extLst>
                  <a:ext uri="{FF2B5EF4-FFF2-40B4-BE49-F238E27FC236}">
                    <a16:creationId xmlns:a16="http://schemas.microsoft.com/office/drawing/2014/main" id="{630FC150-D3FA-1D43-98B5-49653B1DB628}"/>
                  </a:ext>
                </a:extLst>
              </p:cNvPr>
              <p:cNvSpPr>
                <a:spLocks noChangeArrowheads="1"/>
              </p:cNvSpPr>
              <p:nvPr/>
            </p:nvSpPr>
            <p:spPr bwMode="auto">
              <a:xfrm>
                <a:off x="1500" y="129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29" name="Rectangle 878">
                <a:extLst>
                  <a:ext uri="{FF2B5EF4-FFF2-40B4-BE49-F238E27FC236}">
                    <a16:creationId xmlns:a16="http://schemas.microsoft.com/office/drawing/2014/main" id="{6FFA6323-EB94-CD22-F8A9-DDEA567DE031}"/>
                  </a:ext>
                </a:extLst>
              </p:cNvPr>
              <p:cNvSpPr>
                <a:spLocks noChangeArrowheads="1"/>
              </p:cNvSpPr>
              <p:nvPr/>
            </p:nvSpPr>
            <p:spPr bwMode="auto">
              <a:xfrm>
                <a:off x="1505" y="1276"/>
                <a:ext cx="29"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0" name="Rectangle 879">
                <a:extLst>
                  <a:ext uri="{FF2B5EF4-FFF2-40B4-BE49-F238E27FC236}">
                    <a16:creationId xmlns:a16="http://schemas.microsoft.com/office/drawing/2014/main" id="{1B141F9C-BA97-9BB8-10DB-BEFB9347CAE8}"/>
                  </a:ext>
                </a:extLst>
              </p:cNvPr>
              <p:cNvSpPr>
                <a:spLocks noChangeArrowheads="1"/>
              </p:cNvSpPr>
              <p:nvPr/>
            </p:nvSpPr>
            <p:spPr bwMode="auto">
              <a:xfrm>
                <a:off x="1436" y="1315"/>
                <a:ext cx="30"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1" name="Rectangle 880">
                <a:extLst>
                  <a:ext uri="{FF2B5EF4-FFF2-40B4-BE49-F238E27FC236}">
                    <a16:creationId xmlns:a16="http://schemas.microsoft.com/office/drawing/2014/main" id="{702AF641-3521-7FC8-A1D0-4BB4538017FF}"/>
                  </a:ext>
                </a:extLst>
              </p:cNvPr>
              <p:cNvSpPr>
                <a:spLocks noChangeArrowheads="1"/>
              </p:cNvSpPr>
              <p:nvPr/>
            </p:nvSpPr>
            <p:spPr bwMode="auto">
              <a:xfrm>
                <a:off x="1935" y="988"/>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2" name="Rectangle 881">
                <a:extLst>
                  <a:ext uri="{FF2B5EF4-FFF2-40B4-BE49-F238E27FC236}">
                    <a16:creationId xmlns:a16="http://schemas.microsoft.com/office/drawing/2014/main" id="{7DE9A2F5-BBF7-933F-1BAD-4ACF1EF8429F}"/>
                  </a:ext>
                </a:extLst>
              </p:cNvPr>
              <p:cNvSpPr>
                <a:spLocks noChangeArrowheads="1"/>
              </p:cNvSpPr>
              <p:nvPr/>
            </p:nvSpPr>
            <p:spPr bwMode="auto">
              <a:xfrm>
                <a:off x="1378" y="154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3" name="Rectangle 882">
                <a:extLst>
                  <a:ext uri="{FF2B5EF4-FFF2-40B4-BE49-F238E27FC236}">
                    <a16:creationId xmlns:a16="http://schemas.microsoft.com/office/drawing/2014/main" id="{5494E369-597F-B274-00A6-8F776E9CA285}"/>
                  </a:ext>
                </a:extLst>
              </p:cNvPr>
              <p:cNvSpPr>
                <a:spLocks noChangeArrowheads="1"/>
              </p:cNvSpPr>
              <p:nvPr/>
            </p:nvSpPr>
            <p:spPr bwMode="auto">
              <a:xfrm>
                <a:off x="1852" y="129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4" name="Rectangle 883">
                <a:extLst>
                  <a:ext uri="{FF2B5EF4-FFF2-40B4-BE49-F238E27FC236}">
                    <a16:creationId xmlns:a16="http://schemas.microsoft.com/office/drawing/2014/main" id="{739A6B19-F87F-804B-4B1C-BBA8ECA88C44}"/>
                  </a:ext>
                </a:extLst>
              </p:cNvPr>
              <p:cNvSpPr>
                <a:spLocks noChangeArrowheads="1"/>
              </p:cNvSpPr>
              <p:nvPr/>
            </p:nvSpPr>
            <p:spPr bwMode="auto">
              <a:xfrm>
                <a:off x="1739" y="875"/>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5" name="Rectangle 884">
                <a:extLst>
                  <a:ext uri="{FF2B5EF4-FFF2-40B4-BE49-F238E27FC236}">
                    <a16:creationId xmlns:a16="http://schemas.microsoft.com/office/drawing/2014/main" id="{5C834BE9-17F5-7194-EFC3-B25DB5FB5CCE}"/>
                  </a:ext>
                </a:extLst>
              </p:cNvPr>
              <p:cNvSpPr>
                <a:spLocks noChangeArrowheads="1"/>
              </p:cNvSpPr>
              <p:nvPr/>
            </p:nvSpPr>
            <p:spPr bwMode="auto">
              <a:xfrm>
                <a:off x="1783" y="1188"/>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6" name="Rectangle 885">
                <a:extLst>
                  <a:ext uri="{FF2B5EF4-FFF2-40B4-BE49-F238E27FC236}">
                    <a16:creationId xmlns:a16="http://schemas.microsoft.com/office/drawing/2014/main" id="{A199E6E9-653A-F6E2-3A72-96D44CCF40CF}"/>
                  </a:ext>
                </a:extLst>
              </p:cNvPr>
              <p:cNvSpPr>
                <a:spLocks noChangeArrowheads="1"/>
              </p:cNvSpPr>
              <p:nvPr/>
            </p:nvSpPr>
            <p:spPr bwMode="auto">
              <a:xfrm>
                <a:off x="1588" y="1354"/>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7" name="Rectangle 886">
                <a:extLst>
                  <a:ext uri="{FF2B5EF4-FFF2-40B4-BE49-F238E27FC236}">
                    <a16:creationId xmlns:a16="http://schemas.microsoft.com/office/drawing/2014/main" id="{55B0857C-2472-D8B2-F956-F89146277C2D}"/>
                  </a:ext>
                </a:extLst>
              </p:cNvPr>
              <p:cNvSpPr>
                <a:spLocks noChangeArrowheads="1"/>
              </p:cNvSpPr>
              <p:nvPr/>
            </p:nvSpPr>
            <p:spPr bwMode="auto">
              <a:xfrm>
                <a:off x="1573" y="1188"/>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8" name="Rectangle 887">
                <a:extLst>
                  <a:ext uri="{FF2B5EF4-FFF2-40B4-BE49-F238E27FC236}">
                    <a16:creationId xmlns:a16="http://schemas.microsoft.com/office/drawing/2014/main" id="{1750D86D-6EDD-2555-61B4-1154113BCEC7}"/>
                  </a:ext>
                </a:extLst>
              </p:cNvPr>
              <p:cNvSpPr>
                <a:spLocks noChangeArrowheads="1"/>
              </p:cNvSpPr>
              <p:nvPr/>
            </p:nvSpPr>
            <p:spPr bwMode="auto">
              <a:xfrm>
                <a:off x="1969" y="983"/>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39" name="Rectangle 888">
                <a:extLst>
                  <a:ext uri="{FF2B5EF4-FFF2-40B4-BE49-F238E27FC236}">
                    <a16:creationId xmlns:a16="http://schemas.microsoft.com/office/drawing/2014/main" id="{A42AE72F-95A2-EDA8-69CB-EED1B52F0C87}"/>
                  </a:ext>
                </a:extLst>
              </p:cNvPr>
              <p:cNvSpPr>
                <a:spLocks noChangeArrowheads="1"/>
              </p:cNvSpPr>
              <p:nvPr/>
            </p:nvSpPr>
            <p:spPr bwMode="auto">
              <a:xfrm>
                <a:off x="1759" y="1100"/>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0" name="Rectangle 889">
                <a:extLst>
                  <a:ext uri="{FF2B5EF4-FFF2-40B4-BE49-F238E27FC236}">
                    <a16:creationId xmlns:a16="http://schemas.microsoft.com/office/drawing/2014/main" id="{DB08F946-D13D-C2B3-849D-60BBCCCDCA6F}"/>
                  </a:ext>
                </a:extLst>
              </p:cNvPr>
              <p:cNvSpPr>
                <a:spLocks noChangeArrowheads="1"/>
              </p:cNvSpPr>
              <p:nvPr/>
            </p:nvSpPr>
            <p:spPr bwMode="auto">
              <a:xfrm>
                <a:off x="1388" y="1335"/>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1" name="Rectangle 890">
                <a:extLst>
                  <a:ext uri="{FF2B5EF4-FFF2-40B4-BE49-F238E27FC236}">
                    <a16:creationId xmlns:a16="http://schemas.microsoft.com/office/drawing/2014/main" id="{D08CE292-7F1A-63A0-683D-8EC2BA1FB435}"/>
                  </a:ext>
                </a:extLst>
              </p:cNvPr>
              <p:cNvSpPr>
                <a:spLocks noChangeArrowheads="1"/>
              </p:cNvSpPr>
              <p:nvPr/>
            </p:nvSpPr>
            <p:spPr bwMode="auto">
              <a:xfrm>
                <a:off x="2135" y="641"/>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2" name="Rectangle 891">
                <a:extLst>
                  <a:ext uri="{FF2B5EF4-FFF2-40B4-BE49-F238E27FC236}">
                    <a16:creationId xmlns:a16="http://schemas.microsoft.com/office/drawing/2014/main" id="{AC44026B-AE46-C6A0-35CA-879F2A4E09E5}"/>
                  </a:ext>
                </a:extLst>
              </p:cNvPr>
              <p:cNvSpPr>
                <a:spLocks noChangeArrowheads="1"/>
              </p:cNvSpPr>
              <p:nvPr/>
            </p:nvSpPr>
            <p:spPr bwMode="auto">
              <a:xfrm>
                <a:off x="1989" y="919"/>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3" name="Rectangle 892">
                <a:extLst>
                  <a:ext uri="{FF2B5EF4-FFF2-40B4-BE49-F238E27FC236}">
                    <a16:creationId xmlns:a16="http://schemas.microsoft.com/office/drawing/2014/main" id="{3F56BAC2-EC1D-C953-4F46-195D4B06A9F3}"/>
                  </a:ext>
                </a:extLst>
              </p:cNvPr>
              <p:cNvSpPr>
                <a:spLocks noChangeArrowheads="1"/>
              </p:cNvSpPr>
              <p:nvPr/>
            </p:nvSpPr>
            <p:spPr bwMode="auto">
              <a:xfrm>
                <a:off x="2199" y="768"/>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4" name="Rectangle 893">
                <a:extLst>
                  <a:ext uri="{FF2B5EF4-FFF2-40B4-BE49-F238E27FC236}">
                    <a16:creationId xmlns:a16="http://schemas.microsoft.com/office/drawing/2014/main" id="{FBB31134-4B7A-27E8-6484-1D3C901625D5}"/>
                  </a:ext>
                </a:extLst>
              </p:cNvPr>
              <p:cNvSpPr>
                <a:spLocks noChangeArrowheads="1"/>
              </p:cNvSpPr>
              <p:nvPr/>
            </p:nvSpPr>
            <p:spPr bwMode="auto">
              <a:xfrm>
                <a:off x="1994" y="905"/>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5" name="Rectangle 894">
                <a:extLst>
                  <a:ext uri="{FF2B5EF4-FFF2-40B4-BE49-F238E27FC236}">
                    <a16:creationId xmlns:a16="http://schemas.microsoft.com/office/drawing/2014/main" id="{89144DB6-B2B8-9D8F-9569-979D20ADB2BA}"/>
                  </a:ext>
                </a:extLst>
              </p:cNvPr>
              <p:cNvSpPr>
                <a:spLocks noChangeArrowheads="1"/>
              </p:cNvSpPr>
              <p:nvPr/>
            </p:nvSpPr>
            <p:spPr bwMode="auto">
              <a:xfrm>
                <a:off x="1554" y="1144"/>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6" name="Rectangle 895">
                <a:extLst>
                  <a:ext uri="{FF2B5EF4-FFF2-40B4-BE49-F238E27FC236}">
                    <a16:creationId xmlns:a16="http://schemas.microsoft.com/office/drawing/2014/main" id="{49540080-6C72-6EF8-0377-5BE9082D48F0}"/>
                  </a:ext>
                </a:extLst>
              </p:cNvPr>
              <p:cNvSpPr>
                <a:spLocks noChangeArrowheads="1"/>
              </p:cNvSpPr>
              <p:nvPr/>
            </p:nvSpPr>
            <p:spPr bwMode="auto">
              <a:xfrm>
                <a:off x="1265" y="1374"/>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7" name="Rectangle 896">
                <a:extLst>
                  <a:ext uri="{FF2B5EF4-FFF2-40B4-BE49-F238E27FC236}">
                    <a16:creationId xmlns:a16="http://schemas.microsoft.com/office/drawing/2014/main" id="{15D6301B-31A0-C91E-82B3-EFB5BEA6821F}"/>
                  </a:ext>
                </a:extLst>
              </p:cNvPr>
              <p:cNvSpPr>
                <a:spLocks noChangeArrowheads="1"/>
              </p:cNvSpPr>
              <p:nvPr/>
            </p:nvSpPr>
            <p:spPr bwMode="auto">
              <a:xfrm>
                <a:off x="1177" y="1677"/>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8" name="Rectangle 897">
                <a:extLst>
                  <a:ext uri="{FF2B5EF4-FFF2-40B4-BE49-F238E27FC236}">
                    <a16:creationId xmlns:a16="http://schemas.microsoft.com/office/drawing/2014/main" id="{24F52CFF-1ED0-1CD6-6713-D8DEEE3135D3}"/>
                  </a:ext>
                </a:extLst>
              </p:cNvPr>
              <p:cNvSpPr>
                <a:spLocks noChangeArrowheads="1"/>
              </p:cNvSpPr>
              <p:nvPr/>
            </p:nvSpPr>
            <p:spPr bwMode="auto">
              <a:xfrm>
                <a:off x="1730" y="109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49" name="Rectangle 898">
                <a:extLst>
                  <a:ext uri="{FF2B5EF4-FFF2-40B4-BE49-F238E27FC236}">
                    <a16:creationId xmlns:a16="http://schemas.microsoft.com/office/drawing/2014/main" id="{101FF597-6287-7B63-08D1-5109EBE1F913}"/>
                  </a:ext>
                </a:extLst>
              </p:cNvPr>
              <p:cNvSpPr>
                <a:spLocks noChangeArrowheads="1"/>
              </p:cNvSpPr>
              <p:nvPr/>
            </p:nvSpPr>
            <p:spPr bwMode="auto">
              <a:xfrm>
                <a:off x="2160" y="890"/>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0" name="Rectangle 899">
                <a:extLst>
                  <a:ext uri="{FF2B5EF4-FFF2-40B4-BE49-F238E27FC236}">
                    <a16:creationId xmlns:a16="http://schemas.microsoft.com/office/drawing/2014/main" id="{0FE41D42-542E-D5A8-D2CF-9FAE71E94233}"/>
                  </a:ext>
                </a:extLst>
              </p:cNvPr>
              <p:cNvSpPr>
                <a:spLocks noChangeArrowheads="1"/>
              </p:cNvSpPr>
              <p:nvPr/>
            </p:nvSpPr>
            <p:spPr bwMode="auto">
              <a:xfrm>
                <a:off x="1593" y="152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1" name="Rectangle 900">
                <a:extLst>
                  <a:ext uri="{FF2B5EF4-FFF2-40B4-BE49-F238E27FC236}">
                    <a16:creationId xmlns:a16="http://schemas.microsoft.com/office/drawing/2014/main" id="{D3D68E39-0376-2242-B1BC-6F6BE2AE4250}"/>
                  </a:ext>
                </a:extLst>
              </p:cNvPr>
              <p:cNvSpPr>
                <a:spLocks noChangeArrowheads="1"/>
              </p:cNvSpPr>
              <p:nvPr/>
            </p:nvSpPr>
            <p:spPr bwMode="auto">
              <a:xfrm>
                <a:off x="1974" y="851"/>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2" name="Rectangle 901">
                <a:extLst>
                  <a:ext uri="{FF2B5EF4-FFF2-40B4-BE49-F238E27FC236}">
                    <a16:creationId xmlns:a16="http://schemas.microsoft.com/office/drawing/2014/main" id="{AB8B31C3-DFF7-C07F-7CE0-95B9202F5F0C}"/>
                  </a:ext>
                </a:extLst>
              </p:cNvPr>
              <p:cNvSpPr>
                <a:spLocks noChangeArrowheads="1"/>
              </p:cNvSpPr>
              <p:nvPr/>
            </p:nvSpPr>
            <p:spPr bwMode="auto">
              <a:xfrm>
                <a:off x="1153" y="152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3" name="Rectangle 902">
                <a:extLst>
                  <a:ext uri="{FF2B5EF4-FFF2-40B4-BE49-F238E27FC236}">
                    <a16:creationId xmlns:a16="http://schemas.microsoft.com/office/drawing/2014/main" id="{E9398CDD-67CB-6A2D-710F-F0DF2AF27E0C}"/>
                  </a:ext>
                </a:extLst>
              </p:cNvPr>
              <p:cNvSpPr>
                <a:spLocks noChangeArrowheads="1"/>
              </p:cNvSpPr>
              <p:nvPr/>
            </p:nvSpPr>
            <p:spPr bwMode="auto">
              <a:xfrm>
                <a:off x="1705" y="1247"/>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4" name="Rectangle 903">
                <a:extLst>
                  <a:ext uri="{FF2B5EF4-FFF2-40B4-BE49-F238E27FC236}">
                    <a16:creationId xmlns:a16="http://schemas.microsoft.com/office/drawing/2014/main" id="{78EA7925-AA93-5E2C-5552-DAA710333DCB}"/>
                  </a:ext>
                </a:extLst>
              </p:cNvPr>
              <p:cNvSpPr>
                <a:spLocks noChangeArrowheads="1"/>
              </p:cNvSpPr>
              <p:nvPr/>
            </p:nvSpPr>
            <p:spPr bwMode="auto">
              <a:xfrm>
                <a:off x="2028" y="97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5" name="Rectangle 904">
                <a:extLst>
                  <a:ext uri="{FF2B5EF4-FFF2-40B4-BE49-F238E27FC236}">
                    <a16:creationId xmlns:a16="http://schemas.microsoft.com/office/drawing/2014/main" id="{66A45809-704D-29A9-9CB8-3C93CE8BE86B}"/>
                  </a:ext>
                </a:extLst>
              </p:cNvPr>
              <p:cNvSpPr>
                <a:spLocks noChangeArrowheads="1"/>
              </p:cNvSpPr>
              <p:nvPr/>
            </p:nvSpPr>
            <p:spPr bwMode="auto">
              <a:xfrm>
                <a:off x="1549" y="1310"/>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6" name="Rectangle 905">
                <a:extLst>
                  <a:ext uri="{FF2B5EF4-FFF2-40B4-BE49-F238E27FC236}">
                    <a16:creationId xmlns:a16="http://schemas.microsoft.com/office/drawing/2014/main" id="{D3B04BBD-7B1D-ED43-E23B-0544A0D8E789}"/>
                  </a:ext>
                </a:extLst>
              </p:cNvPr>
              <p:cNvSpPr>
                <a:spLocks noChangeArrowheads="1"/>
              </p:cNvSpPr>
              <p:nvPr/>
            </p:nvSpPr>
            <p:spPr bwMode="auto">
              <a:xfrm>
                <a:off x="1852" y="1027"/>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7" name="Rectangle 906">
                <a:extLst>
                  <a:ext uri="{FF2B5EF4-FFF2-40B4-BE49-F238E27FC236}">
                    <a16:creationId xmlns:a16="http://schemas.microsoft.com/office/drawing/2014/main" id="{7FBA6EDD-4D62-BE67-2EFA-C6C41B513B91}"/>
                  </a:ext>
                </a:extLst>
              </p:cNvPr>
              <p:cNvSpPr>
                <a:spLocks noChangeArrowheads="1"/>
              </p:cNvSpPr>
              <p:nvPr/>
            </p:nvSpPr>
            <p:spPr bwMode="auto">
              <a:xfrm>
                <a:off x="1607" y="1066"/>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8" name="Rectangle 907">
                <a:extLst>
                  <a:ext uri="{FF2B5EF4-FFF2-40B4-BE49-F238E27FC236}">
                    <a16:creationId xmlns:a16="http://schemas.microsoft.com/office/drawing/2014/main" id="{ED6518D3-FC3D-594B-FE17-294698FB7FB0}"/>
                  </a:ext>
                </a:extLst>
              </p:cNvPr>
              <p:cNvSpPr>
                <a:spLocks noChangeArrowheads="1"/>
              </p:cNvSpPr>
              <p:nvPr/>
            </p:nvSpPr>
            <p:spPr bwMode="auto">
              <a:xfrm>
                <a:off x="2272" y="856"/>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59" name="Rectangle 908">
                <a:extLst>
                  <a:ext uri="{FF2B5EF4-FFF2-40B4-BE49-F238E27FC236}">
                    <a16:creationId xmlns:a16="http://schemas.microsoft.com/office/drawing/2014/main" id="{AF75AAD6-58B6-931A-9E8B-3284519908FF}"/>
                  </a:ext>
                </a:extLst>
              </p:cNvPr>
              <p:cNvSpPr>
                <a:spLocks noChangeArrowheads="1"/>
              </p:cNvSpPr>
              <p:nvPr/>
            </p:nvSpPr>
            <p:spPr bwMode="auto">
              <a:xfrm>
                <a:off x="1754" y="1188"/>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0" name="Rectangle 909">
                <a:extLst>
                  <a:ext uri="{FF2B5EF4-FFF2-40B4-BE49-F238E27FC236}">
                    <a16:creationId xmlns:a16="http://schemas.microsoft.com/office/drawing/2014/main" id="{158D2A0B-DBBE-4907-EA7B-60F1C22D11AB}"/>
                  </a:ext>
                </a:extLst>
              </p:cNvPr>
              <p:cNvSpPr>
                <a:spLocks noChangeArrowheads="1"/>
              </p:cNvSpPr>
              <p:nvPr/>
            </p:nvSpPr>
            <p:spPr bwMode="auto">
              <a:xfrm>
                <a:off x="2360" y="489"/>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1" name="Rectangle 910">
                <a:extLst>
                  <a:ext uri="{FF2B5EF4-FFF2-40B4-BE49-F238E27FC236}">
                    <a16:creationId xmlns:a16="http://schemas.microsoft.com/office/drawing/2014/main" id="{1523A7FB-64FA-C105-C7BF-F032D17E355B}"/>
                  </a:ext>
                </a:extLst>
              </p:cNvPr>
              <p:cNvSpPr>
                <a:spLocks noChangeArrowheads="1"/>
              </p:cNvSpPr>
              <p:nvPr/>
            </p:nvSpPr>
            <p:spPr bwMode="auto">
              <a:xfrm>
                <a:off x="1681" y="1037"/>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2" name="Rectangle 911">
                <a:extLst>
                  <a:ext uri="{FF2B5EF4-FFF2-40B4-BE49-F238E27FC236}">
                    <a16:creationId xmlns:a16="http://schemas.microsoft.com/office/drawing/2014/main" id="{D8E92320-E694-C9E1-4E52-3C409559A43D}"/>
                  </a:ext>
                </a:extLst>
              </p:cNvPr>
              <p:cNvSpPr>
                <a:spLocks noChangeArrowheads="1"/>
              </p:cNvSpPr>
              <p:nvPr/>
            </p:nvSpPr>
            <p:spPr bwMode="auto">
              <a:xfrm>
                <a:off x="1803" y="109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3" name="Rectangle 912">
                <a:extLst>
                  <a:ext uri="{FF2B5EF4-FFF2-40B4-BE49-F238E27FC236}">
                    <a16:creationId xmlns:a16="http://schemas.microsoft.com/office/drawing/2014/main" id="{30D70CA0-1356-7B5F-5498-41323B2BFF9C}"/>
                  </a:ext>
                </a:extLst>
              </p:cNvPr>
              <p:cNvSpPr>
                <a:spLocks noChangeArrowheads="1"/>
              </p:cNvSpPr>
              <p:nvPr/>
            </p:nvSpPr>
            <p:spPr bwMode="auto">
              <a:xfrm>
                <a:off x="2551" y="460"/>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4" name="Rectangle 913">
                <a:extLst>
                  <a:ext uri="{FF2B5EF4-FFF2-40B4-BE49-F238E27FC236}">
                    <a16:creationId xmlns:a16="http://schemas.microsoft.com/office/drawing/2014/main" id="{2EF9F018-5CF4-00A5-2C0A-378D8D066E64}"/>
                  </a:ext>
                </a:extLst>
              </p:cNvPr>
              <p:cNvSpPr>
                <a:spLocks noChangeArrowheads="1"/>
              </p:cNvSpPr>
              <p:nvPr/>
            </p:nvSpPr>
            <p:spPr bwMode="auto">
              <a:xfrm>
                <a:off x="2272" y="587"/>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5" name="Rectangle 914">
                <a:extLst>
                  <a:ext uri="{FF2B5EF4-FFF2-40B4-BE49-F238E27FC236}">
                    <a16:creationId xmlns:a16="http://schemas.microsoft.com/office/drawing/2014/main" id="{9471C8D6-281E-FAF8-84C4-89552A360FEF}"/>
                  </a:ext>
                </a:extLst>
              </p:cNvPr>
              <p:cNvSpPr>
                <a:spLocks noChangeArrowheads="1"/>
              </p:cNvSpPr>
              <p:nvPr/>
            </p:nvSpPr>
            <p:spPr bwMode="auto">
              <a:xfrm>
                <a:off x="1559" y="1178"/>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6" name="Rectangle 915">
                <a:extLst>
                  <a:ext uri="{FF2B5EF4-FFF2-40B4-BE49-F238E27FC236}">
                    <a16:creationId xmlns:a16="http://schemas.microsoft.com/office/drawing/2014/main" id="{251AE83D-74DB-5531-8087-232CD076D0A1}"/>
                  </a:ext>
                </a:extLst>
              </p:cNvPr>
              <p:cNvSpPr>
                <a:spLocks noChangeArrowheads="1"/>
              </p:cNvSpPr>
              <p:nvPr/>
            </p:nvSpPr>
            <p:spPr bwMode="auto">
              <a:xfrm>
                <a:off x="1676" y="1056"/>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7" name="Rectangle 916">
                <a:extLst>
                  <a:ext uri="{FF2B5EF4-FFF2-40B4-BE49-F238E27FC236}">
                    <a16:creationId xmlns:a16="http://schemas.microsoft.com/office/drawing/2014/main" id="{7BE0293F-8975-C88C-E0CD-6C350CCE15F1}"/>
                  </a:ext>
                </a:extLst>
              </p:cNvPr>
              <p:cNvSpPr>
                <a:spLocks noChangeArrowheads="1"/>
              </p:cNvSpPr>
              <p:nvPr/>
            </p:nvSpPr>
            <p:spPr bwMode="auto">
              <a:xfrm>
                <a:off x="2067" y="548"/>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8" name="Rectangle 917">
                <a:extLst>
                  <a:ext uri="{FF2B5EF4-FFF2-40B4-BE49-F238E27FC236}">
                    <a16:creationId xmlns:a16="http://schemas.microsoft.com/office/drawing/2014/main" id="{2CE998EC-A002-6239-7535-1709FE37FE30}"/>
                  </a:ext>
                </a:extLst>
              </p:cNvPr>
              <p:cNvSpPr>
                <a:spLocks noChangeArrowheads="1"/>
              </p:cNvSpPr>
              <p:nvPr/>
            </p:nvSpPr>
            <p:spPr bwMode="auto">
              <a:xfrm>
                <a:off x="2052" y="831"/>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69" name="Rectangle 918">
                <a:extLst>
                  <a:ext uri="{FF2B5EF4-FFF2-40B4-BE49-F238E27FC236}">
                    <a16:creationId xmlns:a16="http://schemas.microsoft.com/office/drawing/2014/main" id="{453EEDCB-E671-7B6A-33A0-16CB11AAE68D}"/>
                  </a:ext>
                </a:extLst>
              </p:cNvPr>
              <p:cNvSpPr>
                <a:spLocks noChangeArrowheads="1"/>
              </p:cNvSpPr>
              <p:nvPr/>
            </p:nvSpPr>
            <p:spPr bwMode="auto">
              <a:xfrm>
                <a:off x="2135" y="817"/>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0" name="Rectangle 919">
                <a:extLst>
                  <a:ext uri="{FF2B5EF4-FFF2-40B4-BE49-F238E27FC236}">
                    <a16:creationId xmlns:a16="http://schemas.microsoft.com/office/drawing/2014/main" id="{69AB646E-3C95-7EEB-9180-21B9E634CD92}"/>
                  </a:ext>
                </a:extLst>
              </p:cNvPr>
              <p:cNvSpPr>
                <a:spLocks noChangeArrowheads="1"/>
              </p:cNvSpPr>
              <p:nvPr/>
            </p:nvSpPr>
            <p:spPr bwMode="auto">
              <a:xfrm>
                <a:off x="2150" y="675"/>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1" name="Rectangle 920">
                <a:extLst>
                  <a:ext uri="{FF2B5EF4-FFF2-40B4-BE49-F238E27FC236}">
                    <a16:creationId xmlns:a16="http://schemas.microsoft.com/office/drawing/2014/main" id="{600C7CF9-0330-DD2B-C052-7D2187FD8D23}"/>
                  </a:ext>
                </a:extLst>
              </p:cNvPr>
              <p:cNvSpPr>
                <a:spLocks noChangeArrowheads="1"/>
              </p:cNvSpPr>
              <p:nvPr/>
            </p:nvSpPr>
            <p:spPr bwMode="auto">
              <a:xfrm>
                <a:off x="2184" y="724"/>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2" name="Rectangle 921">
                <a:extLst>
                  <a:ext uri="{FF2B5EF4-FFF2-40B4-BE49-F238E27FC236}">
                    <a16:creationId xmlns:a16="http://schemas.microsoft.com/office/drawing/2014/main" id="{EBA2E447-AF78-096C-8E10-B8492A2ED6DD}"/>
                  </a:ext>
                </a:extLst>
              </p:cNvPr>
              <p:cNvSpPr>
                <a:spLocks noChangeArrowheads="1"/>
              </p:cNvSpPr>
              <p:nvPr/>
            </p:nvSpPr>
            <p:spPr bwMode="auto">
              <a:xfrm>
                <a:off x="1744" y="1081"/>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3" name="Rectangle 922">
                <a:extLst>
                  <a:ext uri="{FF2B5EF4-FFF2-40B4-BE49-F238E27FC236}">
                    <a16:creationId xmlns:a16="http://schemas.microsoft.com/office/drawing/2014/main" id="{23D30E36-B967-FE16-2FE0-F582A70416B9}"/>
                  </a:ext>
                </a:extLst>
              </p:cNvPr>
              <p:cNvSpPr>
                <a:spLocks noChangeArrowheads="1"/>
              </p:cNvSpPr>
              <p:nvPr/>
            </p:nvSpPr>
            <p:spPr bwMode="auto">
              <a:xfrm>
                <a:off x="1573" y="1257"/>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4" name="Rectangle 923">
                <a:extLst>
                  <a:ext uri="{FF2B5EF4-FFF2-40B4-BE49-F238E27FC236}">
                    <a16:creationId xmlns:a16="http://schemas.microsoft.com/office/drawing/2014/main" id="{739CFAAF-6552-E548-0C43-921FA5D54DF4}"/>
                  </a:ext>
                </a:extLst>
              </p:cNvPr>
              <p:cNvSpPr>
                <a:spLocks noChangeArrowheads="1"/>
              </p:cNvSpPr>
              <p:nvPr/>
            </p:nvSpPr>
            <p:spPr bwMode="auto">
              <a:xfrm>
                <a:off x="1832" y="1032"/>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5" name="Rectangle 924">
                <a:extLst>
                  <a:ext uri="{FF2B5EF4-FFF2-40B4-BE49-F238E27FC236}">
                    <a16:creationId xmlns:a16="http://schemas.microsoft.com/office/drawing/2014/main" id="{9C3E24BC-4BEB-31EF-0B29-18251AB20CA6}"/>
                  </a:ext>
                </a:extLst>
              </p:cNvPr>
              <p:cNvSpPr>
                <a:spLocks noChangeArrowheads="1"/>
              </p:cNvSpPr>
              <p:nvPr/>
            </p:nvSpPr>
            <p:spPr bwMode="auto">
              <a:xfrm>
                <a:off x="1451" y="1330"/>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6" name="Rectangle 925">
                <a:extLst>
                  <a:ext uri="{FF2B5EF4-FFF2-40B4-BE49-F238E27FC236}">
                    <a16:creationId xmlns:a16="http://schemas.microsoft.com/office/drawing/2014/main" id="{592C9C07-2F3E-627B-8BB9-037C6E3B7F9F}"/>
                  </a:ext>
                </a:extLst>
              </p:cNvPr>
              <p:cNvSpPr>
                <a:spLocks noChangeArrowheads="1"/>
              </p:cNvSpPr>
              <p:nvPr/>
            </p:nvSpPr>
            <p:spPr bwMode="auto">
              <a:xfrm>
                <a:off x="1598" y="110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7" name="Rectangle 926">
                <a:extLst>
                  <a:ext uri="{FF2B5EF4-FFF2-40B4-BE49-F238E27FC236}">
                    <a16:creationId xmlns:a16="http://schemas.microsoft.com/office/drawing/2014/main" id="{AB6A5905-BA88-2CE0-344B-975A7C68B324}"/>
                  </a:ext>
                </a:extLst>
              </p:cNvPr>
              <p:cNvSpPr>
                <a:spLocks noChangeArrowheads="1"/>
              </p:cNvSpPr>
              <p:nvPr/>
            </p:nvSpPr>
            <p:spPr bwMode="auto">
              <a:xfrm>
                <a:off x="1896" y="807"/>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8" name="Rectangle 927">
                <a:extLst>
                  <a:ext uri="{FF2B5EF4-FFF2-40B4-BE49-F238E27FC236}">
                    <a16:creationId xmlns:a16="http://schemas.microsoft.com/office/drawing/2014/main" id="{695403EA-3A86-7067-718D-F31E8785C437}"/>
                  </a:ext>
                </a:extLst>
              </p:cNvPr>
              <p:cNvSpPr>
                <a:spLocks noChangeArrowheads="1"/>
              </p:cNvSpPr>
              <p:nvPr/>
            </p:nvSpPr>
            <p:spPr bwMode="auto">
              <a:xfrm>
                <a:off x="1735" y="963"/>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79" name="Rectangle 928">
                <a:extLst>
                  <a:ext uri="{FF2B5EF4-FFF2-40B4-BE49-F238E27FC236}">
                    <a16:creationId xmlns:a16="http://schemas.microsoft.com/office/drawing/2014/main" id="{E693CDFC-9F12-522D-F248-AEC120E6B4FB}"/>
                  </a:ext>
                </a:extLst>
              </p:cNvPr>
              <p:cNvSpPr>
                <a:spLocks noChangeArrowheads="1"/>
              </p:cNvSpPr>
              <p:nvPr/>
            </p:nvSpPr>
            <p:spPr bwMode="auto">
              <a:xfrm>
                <a:off x="1505" y="1545"/>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0" name="Rectangle 929">
                <a:extLst>
                  <a:ext uri="{FF2B5EF4-FFF2-40B4-BE49-F238E27FC236}">
                    <a16:creationId xmlns:a16="http://schemas.microsoft.com/office/drawing/2014/main" id="{2A6F29BF-04C5-4B5F-D996-08477C743776}"/>
                  </a:ext>
                </a:extLst>
              </p:cNvPr>
              <p:cNvSpPr>
                <a:spLocks noChangeArrowheads="1"/>
              </p:cNvSpPr>
              <p:nvPr/>
            </p:nvSpPr>
            <p:spPr bwMode="auto">
              <a:xfrm>
                <a:off x="1065" y="1741"/>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1" name="Rectangle 930">
                <a:extLst>
                  <a:ext uri="{FF2B5EF4-FFF2-40B4-BE49-F238E27FC236}">
                    <a16:creationId xmlns:a16="http://schemas.microsoft.com/office/drawing/2014/main" id="{CD2F95A1-B081-C774-FE30-980D6062F238}"/>
                  </a:ext>
                </a:extLst>
              </p:cNvPr>
              <p:cNvSpPr>
                <a:spLocks noChangeArrowheads="1"/>
              </p:cNvSpPr>
              <p:nvPr/>
            </p:nvSpPr>
            <p:spPr bwMode="auto">
              <a:xfrm>
                <a:off x="1432" y="129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2" name="Rectangle 931">
                <a:extLst>
                  <a:ext uri="{FF2B5EF4-FFF2-40B4-BE49-F238E27FC236}">
                    <a16:creationId xmlns:a16="http://schemas.microsoft.com/office/drawing/2014/main" id="{8E0B2C1E-B45D-9B9B-57ED-1DAC35A6874B}"/>
                  </a:ext>
                </a:extLst>
              </p:cNvPr>
              <p:cNvSpPr>
                <a:spLocks noChangeArrowheads="1"/>
              </p:cNvSpPr>
              <p:nvPr/>
            </p:nvSpPr>
            <p:spPr bwMode="auto">
              <a:xfrm>
                <a:off x="1617" y="1345"/>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3" name="Rectangle 932">
                <a:extLst>
                  <a:ext uri="{FF2B5EF4-FFF2-40B4-BE49-F238E27FC236}">
                    <a16:creationId xmlns:a16="http://schemas.microsoft.com/office/drawing/2014/main" id="{7543D603-CC18-DA46-F3F9-7F5A7205A553}"/>
                  </a:ext>
                </a:extLst>
              </p:cNvPr>
              <p:cNvSpPr>
                <a:spLocks noChangeArrowheads="1"/>
              </p:cNvSpPr>
              <p:nvPr/>
            </p:nvSpPr>
            <p:spPr bwMode="auto">
              <a:xfrm>
                <a:off x="1788" y="988"/>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4" name="Rectangle 933">
                <a:extLst>
                  <a:ext uri="{FF2B5EF4-FFF2-40B4-BE49-F238E27FC236}">
                    <a16:creationId xmlns:a16="http://schemas.microsoft.com/office/drawing/2014/main" id="{9D5F0D9F-8DC1-36BB-08C1-99233BAA96A8}"/>
                  </a:ext>
                </a:extLst>
              </p:cNvPr>
              <p:cNvSpPr>
                <a:spLocks noChangeArrowheads="1"/>
              </p:cNvSpPr>
              <p:nvPr/>
            </p:nvSpPr>
            <p:spPr bwMode="auto">
              <a:xfrm>
                <a:off x="1715" y="1169"/>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5" name="Rectangle 934">
                <a:extLst>
                  <a:ext uri="{FF2B5EF4-FFF2-40B4-BE49-F238E27FC236}">
                    <a16:creationId xmlns:a16="http://schemas.microsoft.com/office/drawing/2014/main" id="{C4F819A7-339D-3E10-2629-ED9236AA96B2}"/>
                  </a:ext>
                </a:extLst>
              </p:cNvPr>
              <p:cNvSpPr>
                <a:spLocks noChangeArrowheads="1"/>
              </p:cNvSpPr>
              <p:nvPr/>
            </p:nvSpPr>
            <p:spPr bwMode="auto">
              <a:xfrm>
                <a:off x="1353" y="1491"/>
                <a:ext cx="30"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6" name="Rectangle 935">
                <a:extLst>
                  <a:ext uri="{FF2B5EF4-FFF2-40B4-BE49-F238E27FC236}">
                    <a16:creationId xmlns:a16="http://schemas.microsoft.com/office/drawing/2014/main" id="{6E022D5E-4979-5648-EA07-77D571BF5FEC}"/>
                  </a:ext>
                </a:extLst>
              </p:cNvPr>
              <p:cNvSpPr>
                <a:spLocks noChangeArrowheads="1"/>
              </p:cNvSpPr>
              <p:nvPr/>
            </p:nvSpPr>
            <p:spPr bwMode="auto">
              <a:xfrm>
                <a:off x="1202" y="1570"/>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7" name="Rectangle 936">
                <a:extLst>
                  <a:ext uri="{FF2B5EF4-FFF2-40B4-BE49-F238E27FC236}">
                    <a16:creationId xmlns:a16="http://schemas.microsoft.com/office/drawing/2014/main" id="{60747369-BD46-8F66-B220-197DA1B7A97C}"/>
                  </a:ext>
                </a:extLst>
              </p:cNvPr>
              <p:cNvSpPr>
                <a:spLocks noChangeArrowheads="1"/>
              </p:cNvSpPr>
              <p:nvPr/>
            </p:nvSpPr>
            <p:spPr bwMode="auto">
              <a:xfrm>
                <a:off x="1471" y="1301"/>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8" name="Rectangle 937">
                <a:extLst>
                  <a:ext uri="{FF2B5EF4-FFF2-40B4-BE49-F238E27FC236}">
                    <a16:creationId xmlns:a16="http://schemas.microsoft.com/office/drawing/2014/main" id="{A065EEBD-F5D1-2FB1-489D-B95F1AFFCF94}"/>
                  </a:ext>
                </a:extLst>
              </p:cNvPr>
              <p:cNvSpPr>
                <a:spLocks noChangeArrowheads="1"/>
              </p:cNvSpPr>
              <p:nvPr/>
            </p:nvSpPr>
            <p:spPr bwMode="auto">
              <a:xfrm>
                <a:off x="1730" y="1198"/>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89" name="Rectangle 938">
                <a:extLst>
                  <a:ext uri="{FF2B5EF4-FFF2-40B4-BE49-F238E27FC236}">
                    <a16:creationId xmlns:a16="http://schemas.microsoft.com/office/drawing/2014/main" id="{A6F61778-EFFD-076B-A93E-5663C8AE9AE6}"/>
                  </a:ext>
                </a:extLst>
              </p:cNvPr>
              <p:cNvSpPr>
                <a:spLocks noChangeArrowheads="1"/>
              </p:cNvSpPr>
              <p:nvPr/>
            </p:nvSpPr>
            <p:spPr bwMode="auto">
              <a:xfrm>
                <a:off x="1045" y="1726"/>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0" name="Rectangle 939">
                <a:extLst>
                  <a:ext uri="{FF2B5EF4-FFF2-40B4-BE49-F238E27FC236}">
                    <a16:creationId xmlns:a16="http://schemas.microsoft.com/office/drawing/2014/main" id="{12A6DA12-72B9-6172-AC3F-6794ED51B840}"/>
                  </a:ext>
                </a:extLst>
              </p:cNvPr>
              <p:cNvSpPr>
                <a:spLocks noChangeArrowheads="1"/>
              </p:cNvSpPr>
              <p:nvPr/>
            </p:nvSpPr>
            <p:spPr bwMode="auto">
              <a:xfrm>
                <a:off x="1823" y="1115"/>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1" name="Rectangle 940">
                <a:extLst>
                  <a:ext uri="{FF2B5EF4-FFF2-40B4-BE49-F238E27FC236}">
                    <a16:creationId xmlns:a16="http://schemas.microsoft.com/office/drawing/2014/main" id="{4F2A795B-AF66-2E7F-6199-78423BCF0B83}"/>
                  </a:ext>
                </a:extLst>
              </p:cNvPr>
              <p:cNvSpPr>
                <a:spLocks noChangeArrowheads="1"/>
              </p:cNvSpPr>
              <p:nvPr/>
            </p:nvSpPr>
            <p:spPr bwMode="auto">
              <a:xfrm>
                <a:off x="2438" y="455"/>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2" name="Rectangle 941">
                <a:extLst>
                  <a:ext uri="{FF2B5EF4-FFF2-40B4-BE49-F238E27FC236}">
                    <a16:creationId xmlns:a16="http://schemas.microsoft.com/office/drawing/2014/main" id="{651D6CBB-257C-5D53-A9FD-FE32B4C34C78}"/>
                  </a:ext>
                </a:extLst>
              </p:cNvPr>
              <p:cNvSpPr>
                <a:spLocks noChangeArrowheads="1"/>
              </p:cNvSpPr>
              <p:nvPr/>
            </p:nvSpPr>
            <p:spPr bwMode="auto">
              <a:xfrm>
                <a:off x="1818" y="1105"/>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3" name="Rectangle 942">
                <a:extLst>
                  <a:ext uri="{FF2B5EF4-FFF2-40B4-BE49-F238E27FC236}">
                    <a16:creationId xmlns:a16="http://schemas.microsoft.com/office/drawing/2014/main" id="{CAC277F9-DD70-39A3-39CF-EA6255EFDA67}"/>
                  </a:ext>
                </a:extLst>
              </p:cNvPr>
              <p:cNvSpPr>
                <a:spLocks noChangeArrowheads="1"/>
              </p:cNvSpPr>
              <p:nvPr/>
            </p:nvSpPr>
            <p:spPr bwMode="auto">
              <a:xfrm>
                <a:off x="728" y="2054"/>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4" name="Rectangle 943">
                <a:extLst>
                  <a:ext uri="{FF2B5EF4-FFF2-40B4-BE49-F238E27FC236}">
                    <a16:creationId xmlns:a16="http://schemas.microsoft.com/office/drawing/2014/main" id="{1436FF8E-6251-5DC6-6040-2DF2692BE485}"/>
                  </a:ext>
                </a:extLst>
              </p:cNvPr>
              <p:cNvSpPr>
                <a:spLocks noChangeArrowheads="1"/>
              </p:cNvSpPr>
              <p:nvPr/>
            </p:nvSpPr>
            <p:spPr bwMode="auto">
              <a:xfrm>
                <a:off x="2170" y="890"/>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5" name="Rectangle 944">
                <a:extLst>
                  <a:ext uri="{FF2B5EF4-FFF2-40B4-BE49-F238E27FC236}">
                    <a16:creationId xmlns:a16="http://schemas.microsoft.com/office/drawing/2014/main" id="{D62F70E7-FE6B-6E68-E3D9-3D4CF8F953A4}"/>
                  </a:ext>
                </a:extLst>
              </p:cNvPr>
              <p:cNvSpPr>
                <a:spLocks noChangeArrowheads="1"/>
              </p:cNvSpPr>
              <p:nvPr/>
            </p:nvSpPr>
            <p:spPr bwMode="auto">
              <a:xfrm>
                <a:off x="2238" y="866"/>
                <a:ext cx="29"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6" name="Rectangle 945">
                <a:extLst>
                  <a:ext uri="{FF2B5EF4-FFF2-40B4-BE49-F238E27FC236}">
                    <a16:creationId xmlns:a16="http://schemas.microsoft.com/office/drawing/2014/main" id="{54343E67-92D2-2FE3-295C-BA086BE97D3F}"/>
                  </a:ext>
                </a:extLst>
              </p:cNvPr>
              <p:cNvSpPr>
                <a:spLocks noChangeArrowheads="1"/>
              </p:cNvSpPr>
              <p:nvPr/>
            </p:nvSpPr>
            <p:spPr bwMode="auto">
              <a:xfrm>
                <a:off x="2033" y="807"/>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7" name="Rectangle 946">
                <a:extLst>
                  <a:ext uri="{FF2B5EF4-FFF2-40B4-BE49-F238E27FC236}">
                    <a16:creationId xmlns:a16="http://schemas.microsoft.com/office/drawing/2014/main" id="{EFDA0659-B289-ABE9-8281-F5FDC48A74C7}"/>
                  </a:ext>
                </a:extLst>
              </p:cNvPr>
              <p:cNvSpPr>
                <a:spLocks noChangeArrowheads="1"/>
              </p:cNvSpPr>
              <p:nvPr/>
            </p:nvSpPr>
            <p:spPr bwMode="auto">
              <a:xfrm>
                <a:off x="1353" y="1369"/>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8" name="Rectangle 947">
                <a:extLst>
                  <a:ext uri="{FF2B5EF4-FFF2-40B4-BE49-F238E27FC236}">
                    <a16:creationId xmlns:a16="http://schemas.microsoft.com/office/drawing/2014/main" id="{8681B44D-5E58-7DA8-4288-33233DB9C75F}"/>
                  </a:ext>
                </a:extLst>
              </p:cNvPr>
              <p:cNvSpPr>
                <a:spLocks noChangeArrowheads="1"/>
              </p:cNvSpPr>
              <p:nvPr/>
            </p:nvSpPr>
            <p:spPr bwMode="auto">
              <a:xfrm>
                <a:off x="2175" y="557"/>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099" name="Rectangle 948">
                <a:extLst>
                  <a:ext uri="{FF2B5EF4-FFF2-40B4-BE49-F238E27FC236}">
                    <a16:creationId xmlns:a16="http://schemas.microsoft.com/office/drawing/2014/main" id="{A47D969B-2587-7EE1-1859-FBBFDF381D02}"/>
                  </a:ext>
                </a:extLst>
              </p:cNvPr>
              <p:cNvSpPr>
                <a:spLocks noChangeArrowheads="1"/>
              </p:cNvSpPr>
              <p:nvPr/>
            </p:nvSpPr>
            <p:spPr bwMode="auto">
              <a:xfrm>
                <a:off x="1950" y="910"/>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0" name="Rectangle 949">
                <a:extLst>
                  <a:ext uri="{FF2B5EF4-FFF2-40B4-BE49-F238E27FC236}">
                    <a16:creationId xmlns:a16="http://schemas.microsoft.com/office/drawing/2014/main" id="{CA808BEC-26EA-818F-3CA3-F4083EE441C2}"/>
                  </a:ext>
                </a:extLst>
              </p:cNvPr>
              <p:cNvSpPr>
                <a:spLocks noChangeArrowheads="1"/>
              </p:cNvSpPr>
              <p:nvPr/>
            </p:nvSpPr>
            <p:spPr bwMode="auto">
              <a:xfrm>
                <a:off x="1818" y="954"/>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1" name="Rectangle 950">
                <a:extLst>
                  <a:ext uri="{FF2B5EF4-FFF2-40B4-BE49-F238E27FC236}">
                    <a16:creationId xmlns:a16="http://schemas.microsoft.com/office/drawing/2014/main" id="{4F701535-787B-A413-CC03-37A97C28E5E3}"/>
                  </a:ext>
                </a:extLst>
              </p:cNvPr>
              <p:cNvSpPr>
                <a:spLocks noChangeArrowheads="1"/>
              </p:cNvSpPr>
              <p:nvPr/>
            </p:nvSpPr>
            <p:spPr bwMode="auto">
              <a:xfrm>
                <a:off x="1612" y="1247"/>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2" name="Rectangle 951">
                <a:extLst>
                  <a:ext uri="{FF2B5EF4-FFF2-40B4-BE49-F238E27FC236}">
                    <a16:creationId xmlns:a16="http://schemas.microsoft.com/office/drawing/2014/main" id="{EBAC2427-B6AD-5101-2464-9DE75218D3F6}"/>
                  </a:ext>
                </a:extLst>
              </p:cNvPr>
              <p:cNvSpPr>
                <a:spLocks noChangeArrowheads="1"/>
              </p:cNvSpPr>
              <p:nvPr/>
            </p:nvSpPr>
            <p:spPr bwMode="auto">
              <a:xfrm>
                <a:off x="1720" y="132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3" name="Rectangle 952">
                <a:extLst>
                  <a:ext uri="{FF2B5EF4-FFF2-40B4-BE49-F238E27FC236}">
                    <a16:creationId xmlns:a16="http://schemas.microsoft.com/office/drawing/2014/main" id="{6BB6893B-631C-5210-A87E-E9B530ABB9A6}"/>
                  </a:ext>
                </a:extLst>
              </p:cNvPr>
              <p:cNvSpPr>
                <a:spLocks noChangeArrowheads="1"/>
              </p:cNvSpPr>
              <p:nvPr/>
            </p:nvSpPr>
            <p:spPr bwMode="auto">
              <a:xfrm>
                <a:off x="1344" y="1296"/>
                <a:ext cx="29"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4" name="Rectangle 953">
                <a:extLst>
                  <a:ext uri="{FF2B5EF4-FFF2-40B4-BE49-F238E27FC236}">
                    <a16:creationId xmlns:a16="http://schemas.microsoft.com/office/drawing/2014/main" id="{682BA8F6-C60B-9E55-EA2E-C981DB5D7866}"/>
                  </a:ext>
                </a:extLst>
              </p:cNvPr>
              <p:cNvSpPr>
                <a:spLocks noChangeArrowheads="1"/>
              </p:cNvSpPr>
              <p:nvPr/>
            </p:nvSpPr>
            <p:spPr bwMode="auto">
              <a:xfrm>
                <a:off x="1358" y="1296"/>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5" name="Rectangle 954">
                <a:extLst>
                  <a:ext uri="{FF2B5EF4-FFF2-40B4-BE49-F238E27FC236}">
                    <a16:creationId xmlns:a16="http://schemas.microsoft.com/office/drawing/2014/main" id="{96BB35DA-8235-5A44-2EF7-18799B0A4BE0}"/>
                  </a:ext>
                </a:extLst>
              </p:cNvPr>
              <p:cNvSpPr>
                <a:spLocks noChangeArrowheads="1"/>
              </p:cNvSpPr>
              <p:nvPr/>
            </p:nvSpPr>
            <p:spPr bwMode="auto">
              <a:xfrm>
                <a:off x="1539" y="1134"/>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6" name="Rectangle 955">
                <a:extLst>
                  <a:ext uri="{FF2B5EF4-FFF2-40B4-BE49-F238E27FC236}">
                    <a16:creationId xmlns:a16="http://schemas.microsoft.com/office/drawing/2014/main" id="{6C2F9901-ADB9-680B-2C66-9CC5033ACE09}"/>
                  </a:ext>
                </a:extLst>
              </p:cNvPr>
              <p:cNvSpPr>
                <a:spLocks noChangeArrowheads="1"/>
              </p:cNvSpPr>
              <p:nvPr/>
            </p:nvSpPr>
            <p:spPr bwMode="auto">
              <a:xfrm>
                <a:off x="2258" y="905"/>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7" name="Rectangle 956">
                <a:extLst>
                  <a:ext uri="{FF2B5EF4-FFF2-40B4-BE49-F238E27FC236}">
                    <a16:creationId xmlns:a16="http://schemas.microsoft.com/office/drawing/2014/main" id="{6384AD39-CBC0-ADBD-B0D5-C3E470BD2FA3}"/>
                  </a:ext>
                </a:extLst>
              </p:cNvPr>
              <p:cNvSpPr>
                <a:spLocks noChangeArrowheads="1"/>
              </p:cNvSpPr>
              <p:nvPr/>
            </p:nvSpPr>
            <p:spPr bwMode="auto">
              <a:xfrm>
                <a:off x="1246" y="140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8" name="Rectangle 957">
                <a:extLst>
                  <a:ext uri="{FF2B5EF4-FFF2-40B4-BE49-F238E27FC236}">
                    <a16:creationId xmlns:a16="http://schemas.microsoft.com/office/drawing/2014/main" id="{95E8E309-1A24-26B3-9E22-0BFD51104039}"/>
                  </a:ext>
                </a:extLst>
              </p:cNvPr>
              <p:cNvSpPr>
                <a:spLocks noChangeArrowheads="1"/>
              </p:cNvSpPr>
              <p:nvPr/>
            </p:nvSpPr>
            <p:spPr bwMode="auto">
              <a:xfrm>
                <a:off x="1124" y="1672"/>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6109" name="Line 958">
                <a:extLst>
                  <a:ext uri="{FF2B5EF4-FFF2-40B4-BE49-F238E27FC236}">
                    <a16:creationId xmlns:a16="http://schemas.microsoft.com/office/drawing/2014/main" id="{302D4E98-565F-B378-65C5-B93E6A14B6FE}"/>
                  </a:ext>
                </a:extLst>
              </p:cNvPr>
              <p:cNvSpPr>
                <a:spLocks noChangeShapeType="1"/>
              </p:cNvSpPr>
              <p:nvPr/>
            </p:nvSpPr>
            <p:spPr bwMode="auto">
              <a:xfrm flipV="1">
                <a:off x="3216" y="2093"/>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0" name="Line 959">
                <a:extLst>
                  <a:ext uri="{FF2B5EF4-FFF2-40B4-BE49-F238E27FC236}">
                    <a16:creationId xmlns:a16="http://schemas.microsoft.com/office/drawing/2014/main" id="{86ACBF0A-48D5-C2ED-2EFD-68697289D0B6}"/>
                  </a:ext>
                </a:extLst>
              </p:cNvPr>
              <p:cNvSpPr>
                <a:spLocks noChangeShapeType="1"/>
              </p:cNvSpPr>
              <p:nvPr/>
            </p:nvSpPr>
            <p:spPr bwMode="auto">
              <a:xfrm>
                <a:off x="3216" y="2093"/>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1" name="Line 960">
                <a:extLst>
                  <a:ext uri="{FF2B5EF4-FFF2-40B4-BE49-F238E27FC236}">
                    <a16:creationId xmlns:a16="http://schemas.microsoft.com/office/drawing/2014/main" id="{5D0CF46C-4E48-23BE-8053-8A401387A541}"/>
                  </a:ext>
                </a:extLst>
              </p:cNvPr>
              <p:cNvSpPr>
                <a:spLocks noChangeShapeType="1"/>
              </p:cNvSpPr>
              <p:nvPr/>
            </p:nvSpPr>
            <p:spPr bwMode="auto">
              <a:xfrm>
                <a:off x="3211" y="2108"/>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2" name="Line 961">
                <a:extLst>
                  <a:ext uri="{FF2B5EF4-FFF2-40B4-BE49-F238E27FC236}">
                    <a16:creationId xmlns:a16="http://schemas.microsoft.com/office/drawing/2014/main" id="{95ACE32E-02F2-C1A8-2399-E12ECD9155E0}"/>
                  </a:ext>
                </a:extLst>
              </p:cNvPr>
              <p:cNvSpPr>
                <a:spLocks noChangeShapeType="1"/>
              </p:cNvSpPr>
              <p:nvPr/>
            </p:nvSpPr>
            <p:spPr bwMode="auto">
              <a:xfrm flipV="1">
                <a:off x="3230" y="208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3" name="Line 962">
                <a:extLst>
                  <a:ext uri="{FF2B5EF4-FFF2-40B4-BE49-F238E27FC236}">
                    <a16:creationId xmlns:a16="http://schemas.microsoft.com/office/drawing/2014/main" id="{73784A21-A925-B09A-5EAF-E1BB70ACFAFF}"/>
                  </a:ext>
                </a:extLst>
              </p:cNvPr>
              <p:cNvSpPr>
                <a:spLocks noChangeShapeType="1"/>
              </p:cNvSpPr>
              <p:nvPr/>
            </p:nvSpPr>
            <p:spPr bwMode="auto">
              <a:xfrm flipV="1">
                <a:off x="2947" y="2098"/>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4" name="Line 963">
                <a:extLst>
                  <a:ext uri="{FF2B5EF4-FFF2-40B4-BE49-F238E27FC236}">
                    <a16:creationId xmlns:a16="http://schemas.microsoft.com/office/drawing/2014/main" id="{29911601-0944-2C67-CCE7-B8AB5B237E91}"/>
                  </a:ext>
                </a:extLst>
              </p:cNvPr>
              <p:cNvSpPr>
                <a:spLocks noChangeShapeType="1"/>
              </p:cNvSpPr>
              <p:nvPr/>
            </p:nvSpPr>
            <p:spPr bwMode="auto">
              <a:xfrm>
                <a:off x="2947" y="2098"/>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5" name="Line 964">
                <a:extLst>
                  <a:ext uri="{FF2B5EF4-FFF2-40B4-BE49-F238E27FC236}">
                    <a16:creationId xmlns:a16="http://schemas.microsoft.com/office/drawing/2014/main" id="{741D1958-1F0B-4439-ED34-F7FE4FC01823}"/>
                  </a:ext>
                </a:extLst>
              </p:cNvPr>
              <p:cNvSpPr>
                <a:spLocks noChangeShapeType="1"/>
              </p:cNvSpPr>
              <p:nvPr/>
            </p:nvSpPr>
            <p:spPr bwMode="auto">
              <a:xfrm>
                <a:off x="2942" y="210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6" name="Line 965">
                <a:extLst>
                  <a:ext uri="{FF2B5EF4-FFF2-40B4-BE49-F238E27FC236}">
                    <a16:creationId xmlns:a16="http://schemas.microsoft.com/office/drawing/2014/main" id="{CD73C551-6EA0-A348-B9CE-6C07EDE39C57}"/>
                  </a:ext>
                </a:extLst>
              </p:cNvPr>
              <p:cNvSpPr>
                <a:spLocks noChangeShapeType="1"/>
              </p:cNvSpPr>
              <p:nvPr/>
            </p:nvSpPr>
            <p:spPr bwMode="auto">
              <a:xfrm flipV="1">
                <a:off x="2957" y="209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7" name="Line 966">
                <a:extLst>
                  <a:ext uri="{FF2B5EF4-FFF2-40B4-BE49-F238E27FC236}">
                    <a16:creationId xmlns:a16="http://schemas.microsoft.com/office/drawing/2014/main" id="{39604E71-0877-FEC6-CB93-AADB70CE40A2}"/>
                  </a:ext>
                </a:extLst>
              </p:cNvPr>
              <p:cNvSpPr>
                <a:spLocks noChangeShapeType="1"/>
              </p:cNvSpPr>
              <p:nvPr/>
            </p:nvSpPr>
            <p:spPr bwMode="auto">
              <a:xfrm flipV="1">
                <a:off x="3265" y="2249"/>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8" name="Line 967">
                <a:extLst>
                  <a:ext uri="{FF2B5EF4-FFF2-40B4-BE49-F238E27FC236}">
                    <a16:creationId xmlns:a16="http://schemas.microsoft.com/office/drawing/2014/main" id="{DF967CB6-C3AE-E2FD-B27B-530EDFC1910C}"/>
                  </a:ext>
                </a:extLst>
              </p:cNvPr>
              <p:cNvSpPr>
                <a:spLocks noChangeShapeType="1"/>
              </p:cNvSpPr>
              <p:nvPr/>
            </p:nvSpPr>
            <p:spPr bwMode="auto">
              <a:xfrm>
                <a:off x="3265" y="2249"/>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19" name="Line 968">
                <a:extLst>
                  <a:ext uri="{FF2B5EF4-FFF2-40B4-BE49-F238E27FC236}">
                    <a16:creationId xmlns:a16="http://schemas.microsoft.com/office/drawing/2014/main" id="{74B6F143-ED2F-2153-775D-5BACB7C8FC57}"/>
                  </a:ext>
                </a:extLst>
              </p:cNvPr>
              <p:cNvSpPr>
                <a:spLocks noChangeShapeType="1"/>
              </p:cNvSpPr>
              <p:nvPr/>
            </p:nvSpPr>
            <p:spPr bwMode="auto">
              <a:xfrm>
                <a:off x="3260" y="226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0" name="Line 969">
                <a:extLst>
                  <a:ext uri="{FF2B5EF4-FFF2-40B4-BE49-F238E27FC236}">
                    <a16:creationId xmlns:a16="http://schemas.microsoft.com/office/drawing/2014/main" id="{FF38D1F5-B713-9E44-7FFB-71564BC02F4B}"/>
                  </a:ext>
                </a:extLst>
              </p:cNvPr>
              <p:cNvSpPr>
                <a:spLocks noChangeShapeType="1"/>
              </p:cNvSpPr>
              <p:nvPr/>
            </p:nvSpPr>
            <p:spPr bwMode="auto">
              <a:xfrm flipV="1">
                <a:off x="3279" y="2244"/>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1" name="Line 970">
                <a:extLst>
                  <a:ext uri="{FF2B5EF4-FFF2-40B4-BE49-F238E27FC236}">
                    <a16:creationId xmlns:a16="http://schemas.microsoft.com/office/drawing/2014/main" id="{12CDCF64-B610-EAAC-5BD2-F5B8E13B3B64}"/>
                  </a:ext>
                </a:extLst>
              </p:cNvPr>
              <p:cNvSpPr>
                <a:spLocks noChangeShapeType="1"/>
              </p:cNvSpPr>
              <p:nvPr/>
            </p:nvSpPr>
            <p:spPr bwMode="auto">
              <a:xfrm flipV="1">
                <a:off x="2737" y="2396"/>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2" name="Line 971">
                <a:extLst>
                  <a:ext uri="{FF2B5EF4-FFF2-40B4-BE49-F238E27FC236}">
                    <a16:creationId xmlns:a16="http://schemas.microsoft.com/office/drawing/2014/main" id="{EFA933FE-53DE-B76F-6158-A65F48EC80EF}"/>
                  </a:ext>
                </a:extLst>
              </p:cNvPr>
              <p:cNvSpPr>
                <a:spLocks noChangeShapeType="1"/>
              </p:cNvSpPr>
              <p:nvPr/>
            </p:nvSpPr>
            <p:spPr bwMode="auto">
              <a:xfrm>
                <a:off x="2737" y="2396"/>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3" name="Line 972">
                <a:extLst>
                  <a:ext uri="{FF2B5EF4-FFF2-40B4-BE49-F238E27FC236}">
                    <a16:creationId xmlns:a16="http://schemas.microsoft.com/office/drawing/2014/main" id="{1B8E59CF-D17C-0974-59A7-291443CCDFBE}"/>
                  </a:ext>
                </a:extLst>
              </p:cNvPr>
              <p:cNvSpPr>
                <a:spLocks noChangeShapeType="1"/>
              </p:cNvSpPr>
              <p:nvPr/>
            </p:nvSpPr>
            <p:spPr bwMode="auto">
              <a:xfrm>
                <a:off x="2732" y="2411"/>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4" name="Line 973">
                <a:extLst>
                  <a:ext uri="{FF2B5EF4-FFF2-40B4-BE49-F238E27FC236}">
                    <a16:creationId xmlns:a16="http://schemas.microsoft.com/office/drawing/2014/main" id="{2DCC669A-633B-3E9A-07E7-4EAB4A296DDD}"/>
                  </a:ext>
                </a:extLst>
              </p:cNvPr>
              <p:cNvSpPr>
                <a:spLocks noChangeShapeType="1"/>
              </p:cNvSpPr>
              <p:nvPr/>
            </p:nvSpPr>
            <p:spPr bwMode="auto">
              <a:xfrm flipV="1">
                <a:off x="2746" y="239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5" name="Line 974">
                <a:extLst>
                  <a:ext uri="{FF2B5EF4-FFF2-40B4-BE49-F238E27FC236}">
                    <a16:creationId xmlns:a16="http://schemas.microsoft.com/office/drawing/2014/main" id="{3057227C-E71C-C48A-DB3B-B1F86664B4F5}"/>
                  </a:ext>
                </a:extLst>
              </p:cNvPr>
              <p:cNvSpPr>
                <a:spLocks noChangeShapeType="1"/>
              </p:cNvSpPr>
              <p:nvPr/>
            </p:nvSpPr>
            <p:spPr bwMode="auto">
              <a:xfrm flipV="1">
                <a:off x="2854" y="2332"/>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6" name="Line 975">
                <a:extLst>
                  <a:ext uri="{FF2B5EF4-FFF2-40B4-BE49-F238E27FC236}">
                    <a16:creationId xmlns:a16="http://schemas.microsoft.com/office/drawing/2014/main" id="{18D7732F-C3BA-BCB7-8975-98DAD2736501}"/>
                  </a:ext>
                </a:extLst>
              </p:cNvPr>
              <p:cNvSpPr>
                <a:spLocks noChangeShapeType="1"/>
              </p:cNvSpPr>
              <p:nvPr/>
            </p:nvSpPr>
            <p:spPr bwMode="auto">
              <a:xfrm>
                <a:off x="2854" y="2332"/>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7" name="Line 976">
                <a:extLst>
                  <a:ext uri="{FF2B5EF4-FFF2-40B4-BE49-F238E27FC236}">
                    <a16:creationId xmlns:a16="http://schemas.microsoft.com/office/drawing/2014/main" id="{A7DD6D47-9662-C3BC-5A67-1622DA6375C0}"/>
                  </a:ext>
                </a:extLst>
              </p:cNvPr>
              <p:cNvSpPr>
                <a:spLocks noChangeShapeType="1"/>
              </p:cNvSpPr>
              <p:nvPr/>
            </p:nvSpPr>
            <p:spPr bwMode="auto">
              <a:xfrm>
                <a:off x="2849" y="234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8" name="Line 977">
                <a:extLst>
                  <a:ext uri="{FF2B5EF4-FFF2-40B4-BE49-F238E27FC236}">
                    <a16:creationId xmlns:a16="http://schemas.microsoft.com/office/drawing/2014/main" id="{40B4ED7A-19AB-434A-C65D-5831F9001573}"/>
                  </a:ext>
                </a:extLst>
              </p:cNvPr>
              <p:cNvSpPr>
                <a:spLocks noChangeShapeType="1"/>
              </p:cNvSpPr>
              <p:nvPr/>
            </p:nvSpPr>
            <p:spPr bwMode="auto">
              <a:xfrm flipV="1">
                <a:off x="2864" y="232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29" name="Line 978">
                <a:extLst>
                  <a:ext uri="{FF2B5EF4-FFF2-40B4-BE49-F238E27FC236}">
                    <a16:creationId xmlns:a16="http://schemas.microsoft.com/office/drawing/2014/main" id="{5D15CB0F-17A2-E727-1004-7AFC325CC7E9}"/>
                  </a:ext>
                </a:extLst>
              </p:cNvPr>
              <p:cNvSpPr>
                <a:spLocks noChangeShapeType="1"/>
              </p:cNvSpPr>
              <p:nvPr/>
            </p:nvSpPr>
            <p:spPr bwMode="auto">
              <a:xfrm flipV="1">
                <a:off x="3098" y="1980"/>
                <a:ext cx="30"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0" name="Line 979">
                <a:extLst>
                  <a:ext uri="{FF2B5EF4-FFF2-40B4-BE49-F238E27FC236}">
                    <a16:creationId xmlns:a16="http://schemas.microsoft.com/office/drawing/2014/main" id="{493003A0-0D0D-4928-1E55-E60014098909}"/>
                  </a:ext>
                </a:extLst>
              </p:cNvPr>
              <p:cNvSpPr>
                <a:spLocks noChangeShapeType="1"/>
              </p:cNvSpPr>
              <p:nvPr/>
            </p:nvSpPr>
            <p:spPr bwMode="auto">
              <a:xfrm>
                <a:off x="3098" y="1980"/>
                <a:ext cx="30"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1" name="Line 980">
                <a:extLst>
                  <a:ext uri="{FF2B5EF4-FFF2-40B4-BE49-F238E27FC236}">
                    <a16:creationId xmlns:a16="http://schemas.microsoft.com/office/drawing/2014/main" id="{1549EC6A-81F2-521F-ED80-AF42530E9AB9}"/>
                  </a:ext>
                </a:extLst>
              </p:cNvPr>
              <p:cNvSpPr>
                <a:spLocks noChangeShapeType="1"/>
              </p:cNvSpPr>
              <p:nvPr/>
            </p:nvSpPr>
            <p:spPr bwMode="auto">
              <a:xfrm>
                <a:off x="3093" y="1990"/>
                <a:ext cx="40"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2" name="Line 981">
                <a:extLst>
                  <a:ext uri="{FF2B5EF4-FFF2-40B4-BE49-F238E27FC236}">
                    <a16:creationId xmlns:a16="http://schemas.microsoft.com/office/drawing/2014/main" id="{61977353-6FED-1D29-D5DF-D029B8ECA1DD}"/>
                  </a:ext>
                </a:extLst>
              </p:cNvPr>
              <p:cNvSpPr>
                <a:spLocks noChangeShapeType="1"/>
              </p:cNvSpPr>
              <p:nvPr/>
            </p:nvSpPr>
            <p:spPr bwMode="auto">
              <a:xfrm flipV="1">
                <a:off x="3113" y="1975"/>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3" name="Line 982">
                <a:extLst>
                  <a:ext uri="{FF2B5EF4-FFF2-40B4-BE49-F238E27FC236}">
                    <a16:creationId xmlns:a16="http://schemas.microsoft.com/office/drawing/2014/main" id="{5D186237-39B4-7B94-168B-146761A27D3D}"/>
                  </a:ext>
                </a:extLst>
              </p:cNvPr>
              <p:cNvSpPr>
                <a:spLocks noChangeShapeType="1"/>
              </p:cNvSpPr>
              <p:nvPr/>
            </p:nvSpPr>
            <p:spPr bwMode="auto">
              <a:xfrm flipV="1">
                <a:off x="3118" y="2161"/>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4" name="Line 983">
                <a:extLst>
                  <a:ext uri="{FF2B5EF4-FFF2-40B4-BE49-F238E27FC236}">
                    <a16:creationId xmlns:a16="http://schemas.microsoft.com/office/drawing/2014/main" id="{7F7AFF1D-8AC6-5211-46D8-64EA4FA9C0E9}"/>
                  </a:ext>
                </a:extLst>
              </p:cNvPr>
              <p:cNvSpPr>
                <a:spLocks noChangeShapeType="1"/>
              </p:cNvSpPr>
              <p:nvPr/>
            </p:nvSpPr>
            <p:spPr bwMode="auto">
              <a:xfrm>
                <a:off x="3118" y="2161"/>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5" name="Line 984">
                <a:extLst>
                  <a:ext uri="{FF2B5EF4-FFF2-40B4-BE49-F238E27FC236}">
                    <a16:creationId xmlns:a16="http://schemas.microsoft.com/office/drawing/2014/main" id="{F526EC2B-3A8F-D07C-83DC-CA9DA0541216}"/>
                  </a:ext>
                </a:extLst>
              </p:cNvPr>
              <p:cNvSpPr>
                <a:spLocks noChangeShapeType="1"/>
              </p:cNvSpPr>
              <p:nvPr/>
            </p:nvSpPr>
            <p:spPr bwMode="auto">
              <a:xfrm>
                <a:off x="3113" y="2176"/>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6" name="Line 985">
                <a:extLst>
                  <a:ext uri="{FF2B5EF4-FFF2-40B4-BE49-F238E27FC236}">
                    <a16:creationId xmlns:a16="http://schemas.microsoft.com/office/drawing/2014/main" id="{8F913EE2-AD7A-120F-CD67-DDADB812747E}"/>
                  </a:ext>
                </a:extLst>
              </p:cNvPr>
              <p:cNvSpPr>
                <a:spLocks noChangeShapeType="1"/>
              </p:cNvSpPr>
              <p:nvPr/>
            </p:nvSpPr>
            <p:spPr bwMode="auto">
              <a:xfrm flipV="1">
                <a:off x="3128" y="2156"/>
                <a:ext cx="0" cy="4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7" name="Line 986">
                <a:extLst>
                  <a:ext uri="{FF2B5EF4-FFF2-40B4-BE49-F238E27FC236}">
                    <a16:creationId xmlns:a16="http://schemas.microsoft.com/office/drawing/2014/main" id="{C04E15CD-276C-14DC-7134-A6879183B97F}"/>
                  </a:ext>
                </a:extLst>
              </p:cNvPr>
              <p:cNvSpPr>
                <a:spLocks noChangeShapeType="1"/>
              </p:cNvSpPr>
              <p:nvPr/>
            </p:nvSpPr>
            <p:spPr bwMode="auto">
              <a:xfrm flipV="1">
                <a:off x="3157" y="218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8" name="Line 987">
                <a:extLst>
                  <a:ext uri="{FF2B5EF4-FFF2-40B4-BE49-F238E27FC236}">
                    <a16:creationId xmlns:a16="http://schemas.microsoft.com/office/drawing/2014/main" id="{A2FEE239-2E52-A27B-0191-DB4F1EE01A45}"/>
                  </a:ext>
                </a:extLst>
              </p:cNvPr>
              <p:cNvSpPr>
                <a:spLocks noChangeShapeType="1"/>
              </p:cNvSpPr>
              <p:nvPr/>
            </p:nvSpPr>
            <p:spPr bwMode="auto">
              <a:xfrm>
                <a:off x="3157" y="218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39" name="Line 988">
                <a:extLst>
                  <a:ext uri="{FF2B5EF4-FFF2-40B4-BE49-F238E27FC236}">
                    <a16:creationId xmlns:a16="http://schemas.microsoft.com/office/drawing/2014/main" id="{6EE49D91-D588-B97D-D0CD-999D5C7D74FA}"/>
                  </a:ext>
                </a:extLst>
              </p:cNvPr>
              <p:cNvSpPr>
                <a:spLocks noChangeShapeType="1"/>
              </p:cNvSpPr>
              <p:nvPr/>
            </p:nvSpPr>
            <p:spPr bwMode="auto">
              <a:xfrm>
                <a:off x="3152" y="2196"/>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0" name="Line 989">
                <a:extLst>
                  <a:ext uri="{FF2B5EF4-FFF2-40B4-BE49-F238E27FC236}">
                    <a16:creationId xmlns:a16="http://schemas.microsoft.com/office/drawing/2014/main" id="{0EDF1DF1-2343-5A46-2CE1-4877B3354CC2}"/>
                  </a:ext>
                </a:extLst>
              </p:cNvPr>
              <p:cNvSpPr>
                <a:spLocks noChangeShapeType="1"/>
              </p:cNvSpPr>
              <p:nvPr/>
            </p:nvSpPr>
            <p:spPr bwMode="auto">
              <a:xfrm flipV="1">
                <a:off x="3172" y="2176"/>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1" name="Line 990">
                <a:extLst>
                  <a:ext uri="{FF2B5EF4-FFF2-40B4-BE49-F238E27FC236}">
                    <a16:creationId xmlns:a16="http://schemas.microsoft.com/office/drawing/2014/main" id="{D7EFD6B6-B9EA-22DE-2BFA-84BABEC97A88}"/>
                  </a:ext>
                </a:extLst>
              </p:cNvPr>
              <p:cNvSpPr>
                <a:spLocks noChangeShapeType="1"/>
              </p:cNvSpPr>
              <p:nvPr/>
            </p:nvSpPr>
            <p:spPr bwMode="auto">
              <a:xfrm flipV="1">
                <a:off x="2698" y="2469"/>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2" name="Line 991">
                <a:extLst>
                  <a:ext uri="{FF2B5EF4-FFF2-40B4-BE49-F238E27FC236}">
                    <a16:creationId xmlns:a16="http://schemas.microsoft.com/office/drawing/2014/main" id="{FC757919-4A1D-0D70-ECC2-5BAFD3A1B724}"/>
                  </a:ext>
                </a:extLst>
              </p:cNvPr>
              <p:cNvSpPr>
                <a:spLocks noChangeShapeType="1"/>
              </p:cNvSpPr>
              <p:nvPr/>
            </p:nvSpPr>
            <p:spPr bwMode="auto">
              <a:xfrm>
                <a:off x="2698" y="2469"/>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3" name="Line 992">
                <a:extLst>
                  <a:ext uri="{FF2B5EF4-FFF2-40B4-BE49-F238E27FC236}">
                    <a16:creationId xmlns:a16="http://schemas.microsoft.com/office/drawing/2014/main" id="{9B1A2574-A45A-7122-2F07-C1B72D1CB222}"/>
                  </a:ext>
                </a:extLst>
              </p:cNvPr>
              <p:cNvSpPr>
                <a:spLocks noChangeShapeType="1"/>
              </p:cNvSpPr>
              <p:nvPr/>
            </p:nvSpPr>
            <p:spPr bwMode="auto">
              <a:xfrm>
                <a:off x="2693" y="248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4" name="Line 993">
                <a:extLst>
                  <a:ext uri="{FF2B5EF4-FFF2-40B4-BE49-F238E27FC236}">
                    <a16:creationId xmlns:a16="http://schemas.microsoft.com/office/drawing/2014/main" id="{838BBA1D-A30B-7B57-8BFE-0DC13BDC03D4}"/>
                  </a:ext>
                </a:extLst>
              </p:cNvPr>
              <p:cNvSpPr>
                <a:spLocks noChangeShapeType="1"/>
              </p:cNvSpPr>
              <p:nvPr/>
            </p:nvSpPr>
            <p:spPr bwMode="auto">
              <a:xfrm flipV="1">
                <a:off x="2712" y="2464"/>
                <a:ext cx="0" cy="4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5" name="Line 994">
                <a:extLst>
                  <a:ext uri="{FF2B5EF4-FFF2-40B4-BE49-F238E27FC236}">
                    <a16:creationId xmlns:a16="http://schemas.microsoft.com/office/drawing/2014/main" id="{677637FE-130B-03D0-28B6-B0DCDAFC5D7B}"/>
                  </a:ext>
                </a:extLst>
              </p:cNvPr>
              <p:cNvSpPr>
                <a:spLocks noChangeShapeType="1"/>
              </p:cNvSpPr>
              <p:nvPr/>
            </p:nvSpPr>
            <p:spPr bwMode="auto">
              <a:xfrm flipV="1">
                <a:off x="3553" y="2152"/>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6" name="Line 995">
                <a:extLst>
                  <a:ext uri="{FF2B5EF4-FFF2-40B4-BE49-F238E27FC236}">
                    <a16:creationId xmlns:a16="http://schemas.microsoft.com/office/drawing/2014/main" id="{B103C914-AB23-2610-BD2C-3BFFA8BB3121}"/>
                  </a:ext>
                </a:extLst>
              </p:cNvPr>
              <p:cNvSpPr>
                <a:spLocks noChangeShapeType="1"/>
              </p:cNvSpPr>
              <p:nvPr/>
            </p:nvSpPr>
            <p:spPr bwMode="auto">
              <a:xfrm>
                <a:off x="3553" y="2152"/>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7" name="Line 996">
                <a:extLst>
                  <a:ext uri="{FF2B5EF4-FFF2-40B4-BE49-F238E27FC236}">
                    <a16:creationId xmlns:a16="http://schemas.microsoft.com/office/drawing/2014/main" id="{8A84A266-AF33-F667-1762-DBDB5938B780}"/>
                  </a:ext>
                </a:extLst>
              </p:cNvPr>
              <p:cNvSpPr>
                <a:spLocks noChangeShapeType="1"/>
              </p:cNvSpPr>
              <p:nvPr/>
            </p:nvSpPr>
            <p:spPr bwMode="auto">
              <a:xfrm>
                <a:off x="3548" y="2161"/>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8" name="Line 997">
                <a:extLst>
                  <a:ext uri="{FF2B5EF4-FFF2-40B4-BE49-F238E27FC236}">
                    <a16:creationId xmlns:a16="http://schemas.microsoft.com/office/drawing/2014/main" id="{BC092723-FD72-80B5-0DB5-342C4DAB2328}"/>
                  </a:ext>
                </a:extLst>
              </p:cNvPr>
              <p:cNvSpPr>
                <a:spLocks noChangeShapeType="1"/>
              </p:cNvSpPr>
              <p:nvPr/>
            </p:nvSpPr>
            <p:spPr bwMode="auto">
              <a:xfrm flipV="1">
                <a:off x="3568" y="2147"/>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49" name="Line 998">
                <a:extLst>
                  <a:ext uri="{FF2B5EF4-FFF2-40B4-BE49-F238E27FC236}">
                    <a16:creationId xmlns:a16="http://schemas.microsoft.com/office/drawing/2014/main" id="{0DDA582F-3667-B805-751A-1BFB057602EC}"/>
                  </a:ext>
                </a:extLst>
              </p:cNvPr>
              <p:cNvSpPr>
                <a:spLocks noChangeShapeType="1"/>
              </p:cNvSpPr>
              <p:nvPr/>
            </p:nvSpPr>
            <p:spPr bwMode="auto">
              <a:xfrm flipV="1">
                <a:off x="3098" y="2367"/>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0" name="Line 999">
                <a:extLst>
                  <a:ext uri="{FF2B5EF4-FFF2-40B4-BE49-F238E27FC236}">
                    <a16:creationId xmlns:a16="http://schemas.microsoft.com/office/drawing/2014/main" id="{268F7871-C875-C3F7-84BB-BE65E972759C}"/>
                  </a:ext>
                </a:extLst>
              </p:cNvPr>
              <p:cNvSpPr>
                <a:spLocks noChangeShapeType="1"/>
              </p:cNvSpPr>
              <p:nvPr/>
            </p:nvSpPr>
            <p:spPr bwMode="auto">
              <a:xfrm>
                <a:off x="3098" y="2367"/>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1" name="Line 1000">
                <a:extLst>
                  <a:ext uri="{FF2B5EF4-FFF2-40B4-BE49-F238E27FC236}">
                    <a16:creationId xmlns:a16="http://schemas.microsoft.com/office/drawing/2014/main" id="{E3F8CE23-DEDE-6267-4A47-21BDEB43535F}"/>
                  </a:ext>
                </a:extLst>
              </p:cNvPr>
              <p:cNvSpPr>
                <a:spLocks noChangeShapeType="1"/>
              </p:cNvSpPr>
              <p:nvPr/>
            </p:nvSpPr>
            <p:spPr bwMode="auto">
              <a:xfrm>
                <a:off x="3093" y="2376"/>
                <a:ext cx="40"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2" name="Line 1001">
                <a:extLst>
                  <a:ext uri="{FF2B5EF4-FFF2-40B4-BE49-F238E27FC236}">
                    <a16:creationId xmlns:a16="http://schemas.microsoft.com/office/drawing/2014/main" id="{FAF73C23-4C4B-CD7C-A71D-39945CDE6866}"/>
                  </a:ext>
                </a:extLst>
              </p:cNvPr>
              <p:cNvSpPr>
                <a:spLocks noChangeShapeType="1"/>
              </p:cNvSpPr>
              <p:nvPr/>
            </p:nvSpPr>
            <p:spPr bwMode="auto">
              <a:xfrm flipV="1">
                <a:off x="3113" y="2357"/>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3" name="Line 1002">
                <a:extLst>
                  <a:ext uri="{FF2B5EF4-FFF2-40B4-BE49-F238E27FC236}">
                    <a16:creationId xmlns:a16="http://schemas.microsoft.com/office/drawing/2014/main" id="{7852AC47-00B0-7ACE-E46D-0DFFA598696E}"/>
                  </a:ext>
                </a:extLst>
              </p:cNvPr>
              <p:cNvSpPr>
                <a:spLocks noChangeShapeType="1"/>
              </p:cNvSpPr>
              <p:nvPr/>
            </p:nvSpPr>
            <p:spPr bwMode="auto">
              <a:xfrm flipV="1">
                <a:off x="2292" y="2508"/>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4" name="Line 1003">
                <a:extLst>
                  <a:ext uri="{FF2B5EF4-FFF2-40B4-BE49-F238E27FC236}">
                    <a16:creationId xmlns:a16="http://schemas.microsoft.com/office/drawing/2014/main" id="{64ACDE85-A8A0-BD13-7922-4898B177F786}"/>
                  </a:ext>
                </a:extLst>
              </p:cNvPr>
              <p:cNvSpPr>
                <a:spLocks noChangeShapeType="1"/>
              </p:cNvSpPr>
              <p:nvPr/>
            </p:nvSpPr>
            <p:spPr bwMode="auto">
              <a:xfrm>
                <a:off x="2292" y="2508"/>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5" name="Line 1004">
                <a:extLst>
                  <a:ext uri="{FF2B5EF4-FFF2-40B4-BE49-F238E27FC236}">
                    <a16:creationId xmlns:a16="http://schemas.microsoft.com/office/drawing/2014/main" id="{535CE68B-3C99-8F46-696F-31D7ACE7CA93}"/>
                  </a:ext>
                </a:extLst>
              </p:cNvPr>
              <p:cNvSpPr>
                <a:spLocks noChangeShapeType="1"/>
              </p:cNvSpPr>
              <p:nvPr/>
            </p:nvSpPr>
            <p:spPr bwMode="auto">
              <a:xfrm>
                <a:off x="2287" y="252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6" name="Line 1005">
                <a:extLst>
                  <a:ext uri="{FF2B5EF4-FFF2-40B4-BE49-F238E27FC236}">
                    <a16:creationId xmlns:a16="http://schemas.microsoft.com/office/drawing/2014/main" id="{33F31A19-EF4B-DA9A-AB05-D937C937A6AB}"/>
                  </a:ext>
                </a:extLst>
              </p:cNvPr>
              <p:cNvSpPr>
                <a:spLocks noChangeShapeType="1"/>
              </p:cNvSpPr>
              <p:nvPr/>
            </p:nvSpPr>
            <p:spPr bwMode="auto">
              <a:xfrm flipV="1">
                <a:off x="2302" y="250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7" name="Line 1006">
                <a:extLst>
                  <a:ext uri="{FF2B5EF4-FFF2-40B4-BE49-F238E27FC236}">
                    <a16:creationId xmlns:a16="http://schemas.microsoft.com/office/drawing/2014/main" id="{0D6DE759-82C6-D480-CCFD-62C9930AF36A}"/>
                  </a:ext>
                </a:extLst>
              </p:cNvPr>
              <p:cNvSpPr>
                <a:spLocks noChangeShapeType="1"/>
              </p:cNvSpPr>
              <p:nvPr/>
            </p:nvSpPr>
            <p:spPr bwMode="auto">
              <a:xfrm flipV="1">
                <a:off x="2996" y="203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8" name="Line 1007">
                <a:extLst>
                  <a:ext uri="{FF2B5EF4-FFF2-40B4-BE49-F238E27FC236}">
                    <a16:creationId xmlns:a16="http://schemas.microsoft.com/office/drawing/2014/main" id="{2B08014A-92BB-0094-2F42-526CB23C909E}"/>
                  </a:ext>
                </a:extLst>
              </p:cNvPr>
              <p:cNvSpPr>
                <a:spLocks noChangeShapeType="1"/>
              </p:cNvSpPr>
              <p:nvPr/>
            </p:nvSpPr>
            <p:spPr bwMode="auto">
              <a:xfrm>
                <a:off x="2996" y="203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159" name="Line 1008">
                <a:extLst>
                  <a:ext uri="{FF2B5EF4-FFF2-40B4-BE49-F238E27FC236}">
                    <a16:creationId xmlns:a16="http://schemas.microsoft.com/office/drawing/2014/main" id="{24BD3F0A-389E-59AA-1DDD-AAFF3917452A}"/>
                  </a:ext>
                </a:extLst>
              </p:cNvPr>
              <p:cNvSpPr>
                <a:spLocks noChangeShapeType="1"/>
              </p:cNvSpPr>
              <p:nvPr/>
            </p:nvSpPr>
            <p:spPr bwMode="auto">
              <a:xfrm>
                <a:off x="2991" y="2054"/>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grpSp>
        <p:grpSp>
          <p:nvGrpSpPr>
            <p:cNvPr id="18" name="Group 1210">
              <a:extLst>
                <a:ext uri="{FF2B5EF4-FFF2-40B4-BE49-F238E27FC236}">
                  <a16:creationId xmlns:a16="http://schemas.microsoft.com/office/drawing/2014/main" id="{D893C097-0A39-3E27-08F1-874AA41476CD}"/>
                </a:ext>
              </a:extLst>
            </p:cNvPr>
            <p:cNvGrpSpPr>
              <a:grpSpLocks/>
            </p:cNvGrpSpPr>
            <p:nvPr/>
          </p:nvGrpSpPr>
          <p:grpSpPr bwMode="auto">
            <a:xfrm>
              <a:off x="1314" y="675"/>
              <a:ext cx="2381" cy="1897"/>
              <a:chOff x="1314" y="675"/>
              <a:chExt cx="2381" cy="1897"/>
            </a:xfrm>
          </p:grpSpPr>
          <p:sp>
            <p:nvSpPr>
              <p:cNvPr id="5760" name="Line 1010">
                <a:extLst>
                  <a:ext uri="{FF2B5EF4-FFF2-40B4-BE49-F238E27FC236}">
                    <a16:creationId xmlns:a16="http://schemas.microsoft.com/office/drawing/2014/main" id="{B3082F6A-DD04-552A-CA87-DC7AD93AEE0E}"/>
                  </a:ext>
                </a:extLst>
              </p:cNvPr>
              <p:cNvSpPr>
                <a:spLocks noChangeShapeType="1"/>
              </p:cNvSpPr>
              <p:nvPr/>
            </p:nvSpPr>
            <p:spPr bwMode="auto">
              <a:xfrm flipV="1">
                <a:off x="3010" y="2034"/>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1" name="Line 1011">
                <a:extLst>
                  <a:ext uri="{FF2B5EF4-FFF2-40B4-BE49-F238E27FC236}">
                    <a16:creationId xmlns:a16="http://schemas.microsoft.com/office/drawing/2014/main" id="{19876140-D421-186A-F745-8E4281A9FA2E}"/>
                  </a:ext>
                </a:extLst>
              </p:cNvPr>
              <p:cNvSpPr>
                <a:spLocks noChangeShapeType="1"/>
              </p:cNvSpPr>
              <p:nvPr/>
            </p:nvSpPr>
            <p:spPr bwMode="auto">
              <a:xfrm flipV="1">
                <a:off x="3162" y="2396"/>
                <a:ext cx="29"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2" name="Line 1012">
                <a:extLst>
                  <a:ext uri="{FF2B5EF4-FFF2-40B4-BE49-F238E27FC236}">
                    <a16:creationId xmlns:a16="http://schemas.microsoft.com/office/drawing/2014/main" id="{2B25F36E-D517-B017-662D-F5F94272DC24}"/>
                  </a:ext>
                </a:extLst>
              </p:cNvPr>
              <p:cNvSpPr>
                <a:spLocks noChangeShapeType="1"/>
              </p:cNvSpPr>
              <p:nvPr/>
            </p:nvSpPr>
            <p:spPr bwMode="auto">
              <a:xfrm>
                <a:off x="3162" y="2396"/>
                <a:ext cx="29"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3" name="Line 1013">
                <a:extLst>
                  <a:ext uri="{FF2B5EF4-FFF2-40B4-BE49-F238E27FC236}">
                    <a16:creationId xmlns:a16="http://schemas.microsoft.com/office/drawing/2014/main" id="{5D0A57A5-165F-CCBA-1EF8-3AA551EC6DD6}"/>
                  </a:ext>
                </a:extLst>
              </p:cNvPr>
              <p:cNvSpPr>
                <a:spLocks noChangeShapeType="1"/>
              </p:cNvSpPr>
              <p:nvPr/>
            </p:nvSpPr>
            <p:spPr bwMode="auto">
              <a:xfrm>
                <a:off x="3157" y="2411"/>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4" name="Line 1014">
                <a:extLst>
                  <a:ext uri="{FF2B5EF4-FFF2-40B4-BE49-F238E27FC236}">
                    <a16:creationId xmlns:a16="http://schemas.microsoft.com/office/drawing/2014/main" id="{3F7A95E3-2F0E-CB54-92DC-576CC2DBB0B8}"/>
                  </a:ext>
                </a:extLst>
              </p:cNvPr>
              <p:cNvSpPr>
                <a:spLocks noChangeShapeType="1"/>
              </p:cNvSpPr>
              <p:nvPr/>
            </p:nvSpPr>
            <p:spPr bwMode="auto">
              <a:xfrm flipV="1">
                <a:off x="3177" y="239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5" name="Line 1015">
                <a:extLst>
                  <a:ext uri="{FF2B5EF4-FFF2-40B4-BE49-F238E27FC236}">
                    <a16:creationId xmlns:a16="http://schemas.microsoft.com/office/drawing/2014/main" id="{61C2B0D9-41F6-479F-28A0-D64EA7F00660}"/>
                  </a:ext>
                </a:extLst>
              </p:cNvPr>
              <p:cNvSpPr>
                <a:spLocks noChangeShapeType="1"/>
              </p:cNvSpPr>
              <p:nvPr/>
            </p:nvSpPr>
            <p:spPr bwMode="auto">
              <a:xfrm flipV="1">
                <a:off x="2634" y="242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6" name="Line 1016">
                <a:extLst>
                  <a:ext uri="{FF2B5EF4-FFF2-40B4-BE49-F238E27FC236}">
                    <a16:creationId xmlns:a16="http://schemas.microsoft.com/office/drawing/2014/main" id="{3AEDAF4F-BB42-E313-6D36-4373465F2C1F}"/>
                  </a:ext>
                </a:extLst>
              </p:cNvPr>
              <p:cNvSpPr>
                <a:spLocks noChangeShapeType="1"/>
              </p:cNvSpPr>
              <p:nvPr/>
            </p:nvSpPr>
            <p:spPr bwMode="auto">
              <a:xfrm>
                <a:off x="2634" y="242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7" name="Line 1017">
                <a:extLst>
                  <a:ext uri="{FF2B5EF4-FFF2-40B4-BE49-F238E27FC236}">
                    <a16:creationId xmlns:a16="http://schemas.microsoft.com/office/drawing/2014/main" id="{674D8ED8-F5B6-6B27-701C-7DC60837D644}"/>
                  </a:ext>
                </a:extLst>
              </p:cNvPr>
              <p:cNvSpPr>
                <a:spLocks noChangeShapeType="1"/>
              </p:cNvSpPr>
              <p:nvPr/>
            </p:nvSpPr>
            <p:spPr bwMode="auto">
              <a:xfrm>
                <a:off x="2629" y="244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8" name="Line 1018">
                <a:extLst>
                  <a:ext uri="{FF2B5EF4-FFF2-40B4-BE49-F238E27FC236}">
                    <a16:creationId xmlns:a16="http://schemas.microsoft.com/office/drawing/2014/main" id="{3C972655-5DAD-F5E2-6892-591F3A01CBD1}"/>
                  </a:ext>
                </a:extLst>
              </p:cNvPr>
              <p:cNvSpPr>
                <a:spLocks noChangeShapeType="1"/>
              </p:cNvSpPr>
              <p:nvPr/>
            </p:nvSpPr>
            <p:spPr bwMode="auto">
              <a:xfrm flipV="1">
                <a:off x="2644" y="2420"/>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69" name="Line 1019">
                <a:extLst>
                  <a:ext uri="{FF2B5EF4-FFF2-40B4-BE49-F238E27FC236}">
                    <a16:creationId xmlns:a16="http://schemas.microsoft.com/office/drawing/2014/main" id="{C1ECB6ED-B033-E9BA-14DA-1606CE92F1C4}"/>
                  </a:ext>
                </a:extLst>
              </p:cNvPr>
              <p:cNvSpPr>
                <a:spLocks noChangeShapeType="1"/>
              </p:cNvSpPr>
              <p:nvPr/>
            </p:nvSpPr>
            <p:spPr bwMode="auto">
              <a:xfrm flipV="1">
                <a:off x="2913" y="2161"/>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0" name="Line 1020">
                <a:extLst>
                  <a:ext uri="{FF2B5EF4-FFF2-40B4-BE49-F238E27FC236}">
                    <a16:creationId xmlns:a16="http://schemas.microsoft.com/office/drawing/2014/main" id="{9DB78C39-52FC-B59C-7C76-63F389425C0A}"/>
                  </a:ext>
                </a:extLst>
              </p:cNvPr>
              <p:cNvSpPr>
                <a:spLocks noChangeShapeType="1"/>
              </p:cNvSpPr>
              <p:nvPr/>
            </p:nvSpPr>
            <p:spPr bwMode="auto">
              <a:xfrm>
                <a:off x="2913" y="2161"/>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1" name="Line 1021">
                <a:extLst>
                  <a:ext uri="{FF2B5EF4-FFF2-40B4-BE49-F238E27FC236}">
                    <a16:creationId xmlns:a16="http://schemas.microsoft.com/office/drawing/2014/main" id="{D6F3FB32-5C14-7D74-B503-4E379B3ECB46}"/>
                  </a:ext>
                </a:extLst>
              </p:cNvPr>
              <p:cNvSpPr>
                <a:spLocks noChangeShapeType="1"/>
              </p:cNvSpPr>
              <p:nvPr/>
            </p:nvSpPr>
            <p:spPr bwMode="auto">
              <a:xfrm>
                <a:off x="2908" y="2176"/>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2" name="Line 1022">
                <a:extLst>
                  <a:ext uri="{FF2B5EF4-FFF2-40B4-BE49-F238E27FC236}">
                    <a16:creationId xmlns:a16="http://schemas.microsoft.com/office/drawing/2014/main" id="{A981BFFC-9F4B-9F30-90AE-5EDCBF714D5F}"/>
                  </a:ext>
                </a:extLst>
              </p:cNvPr>
              <p:cNvSpPr>
                <a:spLocks noChangeShapeType="1"/>
              </p:cNvSpPr>
              <p:nvPr/>
            </p:nvSpPr>
            <p:spPr bwMode="auto">
              <a:xfrm flipV="1">
                <a:off x="2927" y="2156"/>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3" name="Line 1023">
                <a:extLst>
                  <a:ext uri="{FF2B5EF4-FFF2-40B4-BE49-F238E27FC236}">
                    <a16:creationId xmlns:a16="http://schemas.microsoft.com/office/drawing/2014/main" id="{64EBA807-9794-2988-AF91-41C92B5B262D}"/>
                  </a:ext>
                </a:extLst>
              </p:cNvPr>
              <p:cNvSpPr>
                <a:spLocks noChangeShapeType="1"/>
              </p:cNvSpPr>
              <p:nvPr/>
            </p:nvSpPr>
            <p:spPr bwMode="auto">
              <a:xfrm flipV="1">
                <a:off x="2556" y="2543"/>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4" name="Line 1024">
                <a:extLst>
                  <a:ext uri="{FF2B5EF4-FFF2-40B4-BE49-F238E27FC236}">
                    <a16:creationId xmlns:a16="http://schemas.microsoft.com/office/drawing/2014/main" id="{CF89ECC7-A165-5223-EA0B-299C0897CDCE}"/>
                  </a:ext>
                </a:extLst>
              </p:cNvPr>
              <p:cNvSpPr>
                <a:spLocks noChangeShapeType="1"/>
              </p:cNvSpPr>
              <p:nvPr/>
            </p:nvSpPr>
            <p:spPr bwMode="auto">
              <a:xfrm>
                <a:off x="2556" y="2543"/>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5" name="Line 1025">
                <a:extLst>
                  <a:ext uri="{FF2B5EF4-FFF2-40B4-BE49-F238E27FC236}">
                    <a16:creationId xmlns:a16="http://schemas.microsoft.com/office/drawing/2014/main" id="{54CDF1C0-CDCA-8211-6F0B-E17F54A907F5}"/>
                  </a:ext>
                </a:extLst>
              </p:cNvPr>
              <p:cNvSpPr>
                <a:spLocks noChangeShapeType="1"/>
              </p:cNvSpPr>
              <p:nvPr/>
            </p:nvSpPr>
            <p:spPr bwMode="auto">
              <a:xfrm>
                <a:off x="2551" y="255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6" name="Line 1026">
                <a:extLst>
                  <a:ext uri="{FF2B5EF4-FFF2-40B4-BE49-F238E27FC236}">
                    <a16:creationId xmlns:a16="http://schemas.microsoft.com/office/drawing/2014/main" id="{C740C2BF-1DEF-262A-56F4-AE4A11AA3A73}"/>
                  </a:ext>
                </a:extLst>
              </p:cNvPr>
              <p:cNvSpPr>
                <a:spLocks noChangeShapeType="1"/>
              </p:cNvSpPr>
              <p:nvPr/>
            </p:nvSpPr>
            <p:spPr bwMode="auto">
              <a:xfrm flipV="1">
                <a:off x="2566" y="253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7" name="Line 1027">
                <a:extLst>
                  <a:ext uri="{FF2B5EF4-FFF2-40B4-BE49-F238E27FC236}">
                    <a16:creationId xmlns:a16="http://schemas.microsoft.com/office/drawing/2014/main" id="{181D8AAC-5FCE-4074-0867-F52CA1013CC3}"/>
                  </a:ext>
                </a:extLst>
              </p:cNvPr>
              <p:cNvSpPr>
                <a:spLocks noChangeShapeType="1"/>
              </p:cNvSpPr>
              <p:nvPr/>
            </p:nvSpPr>
            <p:spPr bwMode="auto">
              <a:xfrm flipV="1">
                <a:off x="2619" y="2235"/>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8" name="Line 1028">
                <a:extLst>
                  <a:ext uri="{FF2B5EF4-FFF2-40B4-BE49-F238E27FC236}">
                    <a16:creationId xmlns:a16="http://schemas.microsoft.com/office/drawing/2014/main" id="{B0E73840-DA81-911C-D1A7-6A8489D27D0C}"/>
                  </a:ext>
                </a:extLst>
              </p:cNvPr>
              <p:cNvSpPr>
                <a:spLocks noChangeShapeType="1"/>
              </p:cNvSpPr>
              <p:nvPr/>
            </p:nvSpPr>
            <p:spPr bwMode="auto">
              <a:xfrm>
                <a:off x="2619" y="2235"/>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79" name="Line 1029">
                <a:extLst>
                  <a:ext uri="{FF2B5EF4-FFF2-40B4-BE49-F238E27FC236}">
                    <a16:creationId xmlns:a16="http://schemas.microsoft.com/office/drawing/2014/main" id="{D12A42A7-F61F-7ECB-CBD4-7FE4FE974961}"/>
                  </a:ext>
                </a:extLst>
              </p:cNvPr>
              <p:cNvSpPr>
                <a:spLocks noChangeShapeType="1"/>
              </p:cNvSpPr>
              <p:nvPr/>
            </p:nvSpPr>
            <p:spPr bwMode="auto">
              <a:xfrm>
                <a:off x="2614" y="2244"/>
                <a:ext cx="40"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0" name="Line 1030">
                <a:extLst>
                  <a:ext uri="{FF2B5EF4-FFF2-40B4-BE49-F238E27FC236}">
                    <a16:creationId xmlns:a16="http://schemas.microsoft.com/office/drawing/2014/main" id="{B8C32BE1-E163-66DB-73F4-3AAE0E231B50}"/>
                  </a:ext>
                </a:extLst>
              </p:cNvPr>
              <p:cNvSpPr>
                <a:spLocks noChangeShapeType="1"/>
              </p:cNvSpPr>
              <p:nvPr/>
            </p:nvSpPr>
            <p:spPr bwMode="auto">
              <a:xfrm flipV="1">
                <a:off x="2634" y="223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1" name="Line 1031">
                <a:extLst>
                  <a:ext uri="{FF2B5EF4-FFF2-40B4-BE49-F238E27FC236}">
                    <a16:creationId xmlns:a16="http://schemas.microsoft.com/office/drawing/2014/main" id="{49C8E2F8-BDB4-4869-556D-4E059F742A3D}"/>
                  </a:ext>
                </a:extLst>
              </p:cNvPr>
              <p:cNvSpPr>
                <a:spLocks noChangeShapeType="1"/>
              </p:cNvSpPr>
              <p:nvPr/>
            </p:nvSpPr>
            <p:spPr bwMode="auto">
              <a:xfrm flipV="1">
                <a:off x="3196" y="1961"/>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2" name="Line 1032">
                <a:extLst>
                  <a:ext uri="{FF2B5EF4-FFF2-40B4-BE49-F238E27FC236}">
                    <a16:creationId xmlns:a16="http://schemas.microsoft.com/office/drawing/2014/main" id="{B66330F7-8745-9486-BF35-7F2704A61D16}"/>
                  </a:ext>
                </a:extLst>
              </p:cNvPr>
              <p:cNvSpPr>
                <a:spLocks noChangeShapeType="1"/>
              </p:cNvSpPr>
              <p:nvPr/>
            </p:nvSpPr>
            <p:spPr bwMode="auto">
              <a:xfrm>
                <a:off x="3196" y="1961"/>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3" name="Line 1033">
                <a:extLst>
                  <a:ext uri="{FF2B5EF4-FFF2-40B4-BE49-F238E27FC236}">
                    <a16:creationId xmlns:a16="http://schemas.microsoft.com/office/drawing/2014/main" id="{5BC1340B-A1E5-A5BA-2934-601E8463C334}"/>
                  </a:ext>
                </a:extLst>
              </p:cNvPr>
              <p:cNvSpPr>
                <a:spLocks noChangeShapeType="1"/>
              </p:cNvSpPr>
              <p:nvPr/>
            </p:nvSpPr>
            <p:spPr bwMode="auto">
              <a:xfrm>
                <a:off x="3191" y="1971"/>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4" name="Line 1034">
                <a:extLst>
                  <a:ext uri="{FF2B5EF4-FFF2-40B4-BE49-F238E27FC236}">
                    <a16:creationId xmlns:a16="http://schemas.microsoft.com/office/drawing/2014/main" id="{10C65523-29E0-2710-CDD5-4DECEB859602}"/>
                  </a:ext>
                </a:extLst>
              </p:cNvPr>
              <p:cNvSpPr>
                <a:spLocks noChangeShapeType="1"/>
              </p:cNvSpPr>
              <p:nvPr/>
            </p:nvSpPr>
            <p:spPr bwMode="auto">
              <a:xfrm flipV="1">
                <a:off x="3211" y="1956"/>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5" name="Line 1035">
                <a:extLst>
                  <a:ext uri="{FF2B5EF4-FFF2-40B4-BE49-F238E27FC236}">
                    <a16:creationId xmlns:a16="http://schemas.microsoft.com/office/drawing/2014/main" id="{9D812EFB-0652-99E1-01C7-25E6CC49B61F}"/>
                  </a:ext>
                </a:extLst>
              </p:cNvPr>
              <p:cNvSpPr>
                <a:spLocks noChangeShapeType="1"/>
              </p:cNvSpPr>
              <p:nvPr/>
            </p:nvSpPr>
            <p:spPr bwMode="auto">
              <a:xfrm flipV="1">
                <a:off x="3084" y="218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6" name="Line 1036">
                <a:extLst>
                  <a:ext uri="{FF2B5EF4-FFF2-40B4-BE49-F238E27FC236}">
                    <a16:creationId xmlns:a16="http://schemas.microsoft.com/office/drawing/2014/main" id="{EA8EA2D6-3723-1BAB-6B78-F7BF152F27F5}"/>
                  </a:ext>
                </a:extLst>
              </p:cNvPr>
              <p:cNvSpPr>
                <a:spLocks noChangeShapeType="1"/>
              </p:cNvSpPr>
              <p:nvPr/>
            </p:nvSpPr>
            <p:spPr bwMode="auto">
              <a:xfrm>
                <a:off x="3084" y="218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7" name="Line 1037">
                <a:extLst>
                  <a:ext uri="{FF2B5EF4-FFF2-40B4-BE49-F238E27FC236}">
                    <a16:creationId xmlns:a16="http://schemas.microsoft.com/office/drawing/2014/main" id="{02FF78C9-0B0B-6E8F-4191-4436E69E25D9}"/>
                  </a:ext>
                </a:extLst>
              </p:cNvPr>
              <p:cNvSpPr>
                <a:spLocks noChangeShapeType="1"/>
              </p:cNvSpPr>
              <p:nvPr/>
            </p:nvSpPr>
            <p:spPr bwMode="auto">
              <a:xfrm>
                <a:off x="3074" y="2196"/>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8" name="Line 1038">
                <a:extLst>
                  <a:ext uri="{FF2B5EF4-FFF2-40B4-BE49-F238E27FC236}">
                    <a16:creationId xmlns:a16="http://schemas.microsoft.com/office/drawing/2014/main" id="{08559F8D-5D18-2286-0FC1-98D44BCAD4BA}"/>
                  </a:ext>
                </a:extLst>
              </p:cNvPr>
              <p:cNvSpPr>
                <a:spLocks noChangeShapeType="1"/>
              </p:cNvSpPr>
              <p:nvPr/>
            </p:nvSpPr>
            <p:spPr bwMode="auto">
              <a:xfrm flipV="1">
                <a:off x="3093" y="2176"/>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89" name="Line 1039">
                <a:extLst>
                  <a:ext uri="{FF2B5EF4-FFF2-40B4-BE49-F238E27FC236}">
                    <a16:creationId xmlns:a16="http://schemas.microsoft.com/office/drawing/2014/main" id="{CA604DB4-4B98-5CD0-EECB-55DF51674DA6}"/>
                  </a:ext>
                </a:extLst>
              </p:cNvPr>
              <p:cNvSpPr>
                <a:spLocks noChangeShapeType="1"/>
              </p:cNvSpPr>
              <p:nvPr/>
            </p:nvSpPr>
            <p:spPr bwMode="auto">
              <a:xfrm flipV="1">
                <a:off x="3006" y="203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0" name="Line 1040">
                <a:extLst>
                  <a:ext uri="{FF2B5EF4-FFF2-40B4-BE49-F238E27FC236}">
                    <a16:creationId xmlns:a16="http://schemas.microsoft.com/office/drawing/2014/main" id="{3BF76DC1-A062-77DD-D6FF-0BF9D0A9760E}"/>
                  </a:ext>
                </a:extLst>
              </p:cNvPr>
              <p:cNvSpPr>
                <a:spLocks noChangeShapeType="1"/>
              </p:cNvSpPr>
              <p:nvPr/>
            </p:nvSpPr>
            <p:spPr bwMode="auto">
              <a:xfrm>
                <a:off x="3006" y="203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1" name="Line 1041">
                <a:extLst>
                  <a:ext uri="{FF2B5EF4-FFF2-40B4-BE49-F238E27FC236}">
                    <a16:creationId xmlns:a16="http://schemas.microsoft.com/office/drawing/2014/main" id="{99ED8D51-2FE0-8386-3D57-F9DB01D94FA9}"/>
                  </a:ext>
                </a:extLst>
              </p:cNvPr>
              <p:cNvSpPr>
                <a:spLocks noChangeShapeType="1"/>
              </p:cNvSpPr>
              <p:nvPr/>
            </p:nvSpPr>
            <p:spPr bwMode="auto">
              <a:xfrm>
                <a:off x="3001" y="204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2" name="Line 1042">
                <a:extLst>
                  <a:ext uri="{FF2B5EF4-FFF2-40B4-BE49-F238E27FC236}">
                    <a16:creationId xmlns:a16="http://schemas.microsoft.com/office/drawing/2014/main" id="{2CD3518A-D57E-BEA0-F8B9-F5EB08B47EC7}"/>
                  </a:ext>
                </a:extLst>
              </p:cNvPr>
              <p:cNvSpPr>
                <a:spLocks noChangeShapeType="1"/>
              </p:cNvSpPr>
              <p:nvPr/>
            </p:nvSpPr>
            <p:spPr bwMode="auto">
              <a:xfrm flipV="1">
                <a:off x="3015" y="203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3" name="Line 1043">
                <a:extLst>
                  <a:ext uri="{FF2B5EF4-FFF2-40B4-BE49-F238E27FC236}">
                    <a16:creationId xmlns:a16="http://schemas.microsoft.com/office/drawing/2014/main" id="{565CE1C2-B9E0-E359-7506-C6C54059380C}"/>
                  </a:ext>
                </a:extLst>
              </p:cNvPr>
              <p:cNvSpPr>
                <a:spLocks noChangeShapeType="1"/>
              </p:cNvSpPr>
              <p:nvPr/>
            </p:nvSpPr>
            <p:spPr bwMode="auto">
              <a:xfrm flipV="1">
                <a:off x="2649" y="2328"/>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4" name="Line 1044">
                <a:extLst>
                  <a:ext uri="{FF2B5EF4-FFF2-40B4-BE49-F238E27FC236}">
                    <a16:creationId xmlns:a16="http://schemas.microsoft.com/office/drawing/2014/main" id="{0C75B338-33E7-0EFC-D01C-AB4A6C3E9375}"/>
                  </a:ext>
                </a:extLst>
              </p:cNvPr>
              <p:cNvSpPr>
                <a:spLocks noChangeShapeType="1"/>
              </p:cNvSpPr>
              <p:nvPr/>
            </p:nvSpPr>
            <p:spPr bwMode="auto">
              <a:xfrm>
                <a:off x="2649" y="2328"/>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5" name="Line 1045">
                <a:extLst>
                  <a:ext uri="{FF2B5EF4-FFF2-40B4-BE49-F238E27FC236}">
                    <a16:creationId xmlns:a16="http://schemas.microsoft.com/office/drawing/2014/main" id="{308E6115-7234-C71C-3F0E-536F0A693EFD}"/>
                  </a:ext>
                </a:extLst>
              </p:cNvPr>
              <p:cNvSpPr>
                <a:spLocks noChangeShapeType="1"/>
              </p:cNvSpPr>
              <p:nvPr/>
            </p:nvSpPr>
            <p:spPr bwMode="auto">
              <a:xfrm>
                <a:off x="2644" y="233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6" name="Line 1046">
                <a:extLst>
                  <a:ext uri="{FF2B5EF4-FFF2-40B4-BE49-F238E27FC236}">
                    <a16:creationId xmlns:a16="http://schemas.microsoft.com/office/drawing/2014/main" id="{C3A004AF-CEA0-6D7A-8357-51CE7F33835E}"/>
                  </a:ext>
                </a:extLst>
              </p:cNvPr>
              <p:cNvSpPr>
                <a:spLocks noChangeShapeType="1"/>
              </p:cNvSpPr>
              <p:nvPr/>
            </p:nvSpPr>
            <p:spPr bwMode="auto">
              <a:xfrm flipV="1">
                <a:off x="2663" y="232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7" name="Line 1047">
                <a:extLst>
                  <a:ext uri="{FF2B5EF4-FFF2-40B4-BE49-F238E27FC236}">
                    <a16:creationId xmlns:a16="http://schemas.microsoft.com/office/drawing/2014/main" id="{1454F6D1-9B07-FF57-10FD-7A1B4FC4669E}"/>
                  </a:ext>
                </a:extLst>
              </p:cNvPr>
              <p:cNvSpPr>
                <a:spLocks noChangeShapeType="1"/>
              </p:cNvSpPr>
              <p:nvPr/>
            </p:nvSpPr>
            <p:spPr bwMode="auto">
              <a:xfrm flipV="1">
                <a:off x="3133" y="2313"/>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8" name="Line 1048">
                <a:extLst>
                  <a:ext uri="{FF2B5EF4-FFF2-40B4-BE49-F238E27FC236}">
                    <a16:creationId xmlns:a16="http://schemas.microsoft.com/office/drawing/2014/main" id="{B1DE76F2-4540-8288-6DF4-6353A51A811C}"/>
                  </a:ext>
                </a:extLst>
              </p:cNvPr>
              <p:cNvSpPr>
                <a:spLocks noChangeShapeType="1"/>
              </p:cNvSpPr>
              <p:nvPr/>
            </p:nvSpPr>
            <p:spPr bwMode="auto">
              <a:xfrm>
                <a:off x="3133" y="2313"/>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99" name="Line 1049">
                <a:extLst>
                  <a:ext uri="{FF2B5EF4-FFF2-40B4-BE49-F238E27FC236}">
                    <a16:creationId xmlns:a16="http://schemas.microsoft.com/office/drawing/2014/main" id="{6621758E-C528-8058-4A3D-09081A86926C}"/>
                  </a:ext>
                </a:extLst>
              </p:cNvPr>
              <p:cNvSpPr>
                <a:spLocks noChangeShapeType="1"/>
              </p:cNvSpPr>
              <p:nvPr/>
            </p:nvSpPr>
            <p:spPr bwMode="auto">
              <a:xfrm>
                <a:off x="3128" y="2328"/>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0" name="Line 1050">
                <a:extLst>
                  <a:ext uri="{FF2B5EF4-FFF2-40B4-BE49-F238E27FC236}">
                    <a16:creationId xmlns:a16="http://schemas.microsoft.com/office/drawing/2014/main" id="{1698647C-4AD4-7562-54CA-3F3B2A70B77F}"/>
                  </a:ext>
                </a:extLst>
              </p:cNvPr>
              <p:cNvSpPr>
                <a:spLocks noChangeShapeType="1"/>
              </p:cNvSpPr>
              <p:nvPr/>
            </p:nvSpPr>
            <p:spPr bwMode="auto">
              <a:xfrm flipV="1">
                <a:off x="3147" y="2308"/>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1" name="Line 1051">
                <a:extLst>
                  <a:ext uri="{FF2B5EF4-FFF2-40B4-BE49-F238E27FC236}">
                    <a16:creationId xmlns:a16="http://schemas.microsoft.com/office/drawing/2014/main" id="{BDB306E5-0573-1C69-FB7D-B6D247C011AE}"/>
                  </a:ext>
                </a:extLst>
              </p:cNvPr>
              <p:cNvSpPr>
                <a:spLocks noChangeShapeType="1"/>
              </p:cNvSpPr>
              <p:nvPr/>
            </p:nvSpPr>
            <p:spPr bwMode="auto">
              <a:xfrm flipV="1">
                <a:off x="2610" y="2386"/>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2" name="Line 1052">
                <a:extLst>
                  <a:ext uri="{FF2B5EF4-FFF2-40B4-BE49-F238E27FC236}">
                    <a16:creationId xmlns:a16="http://schemas.microsoft.com/office/drawing/2014/main" id="{D11784D7-0B75-0DE3-6BDC-99268F5EFDBF}"/>
                  </a:ext>
                </a:extLst>
              </p:cNvPr>
              <p:cNvSpPr>
                <a:spLocks noChangeShapeType="1"/>
              </p:cNvSpPr>
              <p:nvPr/>
            </p:nvSpPr>
            <p:spPr bwMode="auto">
              <a:xfrm>
                <a:off x="2610" y="2386"/>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3" name="Line 1053">
                <a:extLst>
                  <a:ext uri="{FF2B5EF4-FFF2-40B4-BE49-F238E27FC236}">
                    <a16:creationId xmlns:a16="http://schemas.microsoft.com/office/drawing/2014/main" id="{3A7947EA-70AB-1D94-712B-6260C43405D6}"/>
                  </a:ext>
                </a:extLst>
              </p:cNvPr>
              <p:cNvSpPr>
                <a:spLocks noChangeShapeType="1"/>
              </p:cNvSpPr>
              <p:nvPr/>
            </p:nvSpPr>
            <p:spPr bwMode="auto">
              <a:xfrm>
                <a:off x="2605" y="2401"/>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4" name="Line 1054">
                <a:extLst>
                  <a:ext uri="{FF2B5EF4-FFF2-40B4-BE49-F238E27FC236}">
                    <a16:creationId xmlns:a16="http://schemas.microsoft.com/office/drawing/2014/main" id="{00B143FB-F1BB-133F-DF09-A61138847ED7}"/>
                  </a:ext>
                </a:extLst>
              </p:cNvPr>
              <p:cNvSpPr>
                <a:spLocks noChangeShapeType="1"/>
              </p:cNvSpPr>
              <p:nvPr/>
            </p:nvSpPr>
            <p:spPr bwMode="auto">
              <a:xfrm flipV="1">
                <a:off x="2624" y="2381"/>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5" name="Line 1055">
                <a:extLst>
                  <a:ext uri="{FF2B5EF4-FFF2-40B4-BE49-F238E27FC236}">
                    <a16:creationId xmlns:a16="http://schemas.microsoft.com/office/drawing/2014/main" id="{48D39F34-C832-B82D-9330-DB26F2E6F6DB}"/>
                  </a:ext>
                </a:extLst>
              </p:cNvPr>
              <p:cNvSpPr>
                <a:spLocks noChangeShapeType="1"/>
              </p:cNvSpPr>
              <p:nvPr/>
            </p:nvSpPr>
            <p:spPr bwMode="auto">
              <a:xfrm flipV="1">
                <a:off x="3450" y="2059"/>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6" name="Line 1056">
                <a:extLst>
                  <a:ext uri="{FF2B5EF4-FFF2-40B4-BE49-F238E27FC236}">
                    <a16:creationId xmlns:a16="http://schemas.microsoft.com/office/drawing/2014/main" id="{078CCA43-7539-5AB6-C6BA-49D7AA59E577}"/>
                  </a:ext>
                </a:extLst>
              </p:cNvPr>
              <p:cNvSpPr>
                <a:spLocks noChangeShapeType="1"/>
              </p:cNvSpPr>
              <p:nvPr/>
            </p:nvSpPr>
            <p:spPr bwMode="auto">
              <a:xfrm>
                <a:off x="3450" y="2059"/>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7" name="Line 1057">
                <a:extLst>
                  <a:ext uri="{FF2B5EF4-FFF2-40B4-BE49-F238E27FC236}">
                    <a16:creationId xmlns:a16="http://schemas.microsoft.com/office/drawing/2014/main" id="{3ED7FA6A-7550-8A6A-79B7-C4001C56BBC5}"/>
                  </a:ext>
                </a:extLst>
              </p:cNvPr>
              <p:cNvSpPr>
                <a:spLocks noChangeShapeType="1"/>
              </p:cNvSpPr>
              <p:nvPr/>
            </p:nvSpPr>
            <p:spPr bwMode="auto">
              <a:xfrm>
                <a:off x="3445" y="2068"/>
                <a:ext cx="40"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8" name="Line 1058">
                <a:extLst>
                  <a:ext uri="{FF2B5EF4-FFF2-40B4-BE49-F238E27FC236}">
                    <a16:creationId xmlns:a16="http://schemas.microsoft.com/office/drawing/2014/main" id="{31B170D2-6A82-EF04-1CC8-CD63ED61D097}"/>
                  </a:ext>
                </a:extLst>
              </p:cNvPr>
              <p:cNvSpPr>
                <a:spLocks noChangeShapeType="1"/>
              </p:cNvSpPr>
              <p:nvPr/>
            </p:nvSpPr>
            <p:spPr bwMode="auto">
              <a:xfrm flipV="1">
                <a:off x="3465" y="205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09" name="Line 1059">
                <a:extLst>
                  <a:ext uri="{FF2B5EF4-FFF2-40B4-BE49-F238E27FC236}">
                    <a16:creationId xmlns:a16="http://schemas.microsoft.com/office/drawing/2014/main" id="{BFAD0A5C-324D-6525-CBA0-31958BB161A9}"/>
                  </a:ext>
                </a:extLst>
              </p:cNvPr>
              <p:cNvSpPr>
                <a:spLocks noChangeShapeType="1"/>
              </p:cNvSpPr>
              <p:nvPr/>
            </p:nvSpPr>
            <p:spPr bwMode="auto">
              <a:xfrm flipV="1">
                <a:off x="3309" y="1912"/>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0" name="Line 1060">
                <a:extLst>
                  <a:ext uri="{FF2B5EF4-FFF2-40B4-BE49-F238E27FC236}">
                    <a16:creationId xmlns:a16="http://schemas.microsoft.com/office/drawing/2014/main" id="{8608F392-6F99-8254-A330-6712BF1BC927}"/>
                  </a:ext>
                </a:extLst>
              </p:cNvPr>
              <p:cNvSpPr>
                <a:spLocks noChangeShapeType="1"/>
              </p:cNvSpPr>
              <p:nvPr/>
            </p:nvSpPr>
            <p:spPr bwMode="auto">
              <a:xfrm>
                <a:off x="3309" y="1912"/>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1" name="Line 1061">
                <a:extLst>
                  <a:ext uri="{FF2B5EF4-FFF2-40B4-BE49-F238E27FC236}">
                    <a16:creationId xmlns:a16="http://schemas.microsoft.com/office/drawing/2014/main" id="{7F5F40C8-043D-49EE-9C48-CC75327BC980}"/>
                  </a:ext>
                </a:extLst>
              </p:cNvPr>
              <p:cNvSpPr>
                <a:spLocks noChangeShapeType="1"/>
              </p:cNvSpPr>
              <p:nvPr/>
            </p:nvSpPr>
            <p:spPr bwMode="auto">
              <a:xfrm>
                <a:off x="3304" y="1922"/>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2" name="Line 1062">
                <a:extLst>
                  <a:ext uri="{FF2B5EF4-FFF2-40B4-BE49-F238E27FC236}">
                    <a16:creationId xmlns:a16="http://schemas.microsoft.com/office/drawing/2014/main" id="{EFCAD45F-9D27-B23E-4F9C-59C67D80A6BF}"/>
                  </a:ext>
                </a:extLst>
              </p:cNvPr>
              <p:cNvSpPr>
                <a:spLocks noChangeShapeType="1"/>
              </p:cNvSpPr>
              <p:nvPr/>
            </p:nvSpPr>
            <p:spPr bwMode="auto">
              <a:xfrm flipV="1">
                <a:off x="3318" y="1902"/>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3" name="Line 1063">
                <a:extLst>
                  <a:ext uri="{FF2B5EF4-FFF2-40B4-BE49-F238E27FC236}">
                    <a16:creationId xmlns:a16="http://schemas.microsoft.com/office/drawing/2014/main" id="{7EE4AF7C-904F-858E-3129-5DFF8AD5DFAE}"/>
                  </a:ext>
                </a:extLst>
              </p:cNvPr>
              <p:cNvSpPr>
                <a:spLocks noChangeShapeType="1"/>
              </p:cNvSpPr>
              <p:nvPr/>
            </p:nvSpPr>
            <p:spPr bwMode="auto">
              <a:xfrm flipV="1">
                <a:off x="2790" y="211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4" name="Line 1064">
                <a:extLst>
                  <a:ext uri="{FF2B5EF4-FFF2-40B4-BE49-F238E27FC236}">
                    <a16:creationId xmlns:a16="http://schemas.microsoft.com/office/drawing/2014/main" id="{CFF32ADF-1B4D-9D42-15C4-D24A7FF1A6A3}"/>
                  </a:ext>
                </a:extLst>
              </p:cNvPr>
              <p:cNvSpPr>
                <a:spLocks noChangeShapeType="1"/>
              </p:cNvSpPr>
              <p:nvPr/>
            </p:nvSpPr>
            <p:spPr bwMode="auto">
              <a:xfrm>
                <a:off x="2790" y="211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5" name="Line 1065">
                <a:extLst>
                  <a:ext uri="{FF2B5EF4-FFF2-40B4-BE49-F238E27FC236}">
                    <a16:creationId xmlns:a16="http://schemas.microsoft.com/office/drawing/2014/main" id="{77A560C4-651E-FBD3-34DE-C9B1555C4A02}"/>
                  </a:ext>
                </a:extLst>
              </p:cNvPr>
              <p:cNvSpPr>
                <a:spLocks noChangeShapeType="1"/>
              </p:cNvSpPr>
              <p:nvPr/>
            </p:nvSpPr>
            <p:spPr bwMode="auto">
              <a:xfrm>
                <a:off x="2786" y="2132"/>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6" name="Line 1066">
                <a:extLst>
                  <a:ext uri="{FF2B5EF4-FFF2-40B4-BE49-F238E27FC236}">
                    <a16:creationId xmlns:a16="http://schemas.microsoft.com/office/drawing/2014/main" id="{7B03183D-D854-440D-E87E-EBFD1561B522}"/>
                  </a:ext>
                </a:extLst>
              </p:cNvPr>
              <p:cNvSpPr>
                <a:spLocks noChangeShapeType="1"/>
              </p:cNvSpPr>
              <p:nvPr/>
            </p:nvSpPr>
            <p:spPr bwMode="auto">
              <a:xfrm flipV="1">
                <a:off x="2800" y="2112"/>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7" name="Line 1067">
                <a:extLst>
                  <a:ext uri="{FF2B5EF4-FFF2-40B4-BE49-F238E27FC236}">
                    <a16:creationId xmlns:a16="http://schemas.microsoft.com/office/drawing/2014/main" id="{02FCC535-D30C-6A6F-46E6-D45D01775EB9}"/>
                  </a:ext>
                </a:extLst>
              </p:cNvPr>
              <p:cNvSpPr>
                <a:spLocks noChangeShapeType="1"/>
              </p:cNvSpPr>
              <p:nvPr/>
            </p:nvSpPr>
            <p:spPr bwMode="auto">
              <a:xfrm flipV="1">
                <a:off x="2756" y="2279"/>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8" name="Line 1068">
                <a:extLst>
                  <a:ext uri="{FF2B5EF4-FFF2-40B4-BE49-F238E27FC236}">
                    <a16:creationId xmlns:a16="http://schemas.microsoft.com/office/drawing/2014/main" id="{CC56370B-566A-0E61-97AA-56BAD0579852}"/>
                  </a:ext>
                </a:extLst>
              </p:cNvPr>
              <p:cNvSpPr>
                <a:spLocks noChangeShapeType="1"/>
              </p:cNvSpPr>
              <p:nvPr/>
            </p:nvSpPr>
            <p:spPr bwMode="auto">
              <a:xfrm>
                <a:off x="2756" y="2279"/>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19" name="Line 1069">
                <a:extLst>
                  <a:ext uri="{FF2B5EF4-FFF2-40B4-BE49-F238E27FC236}">
                    <a16:creationId xmlns:a16="http://schemas.microsoft.com/office/drawing/2014/main" id="{BFEC2F06-077D-9547-012C-43564ECA631C}"/>
                  </a:ext>
                </a:extLst>
              </p:cNvPr>
              <p:cNvSpPr>
                <a:spLocks noChangeShapeType="1"/>
              </p:cNvSpPr>
              <p:nvPr/>
            </p:nvSpPr>
            <p:spPr bwMode="auto">
              <a:xfrm>
                <a:off x="2751" y="2293"/>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0" name="Line 1070">
                <a:extLst>
                  <a:ext uri="{FF2B5EF4-FFF2-40B4-BE49-F238E27FC236}">
                    <a16:creationId xmlns:a16="http://schemas.microsoft.com/office/drawing/2014/main" id="{77C2A60D-184F-936B-6C0B-2DDA5B0D558A}"/>
                  </a:ext>
                </a:extLst>
              </p:cNvPr>
              <p:cNvSpPr>
                <a:spLocks noChangeShapeType="1"/>
              </p:cNvSpPr>
              <p:nvPr/>
            </p:nvSpPr>
            <p:spPr bwMode="auto">
              <a:xfrm flipV="1">
                <a:off x="2766" y="2274"/>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1" name="Line 1071">
                <a:extLst>
                  <a:ext uri="{FF2B5EF4-FFF2-40B4-BE49-F238E27FC236}">
                    <a16:creationId xmlns:a16="http://schemas.microsoft.com/office/drawing/2014/main" id="{5C48B1F5-3C6B-2A08-823D-BC46B6960EAD}"/>
                  </a:ext>
                </a:extLst>
              </p:cNvPr>
              <p:cNvSpPr>
                <a:spLocks noChangeShapeType="1"/>
              </p:cNvSpPr>
              <p:nvPr/>
            </p:nvSpPr>
            <p:spPr bwMode="auto">
              <a:xfrm flipV="1">
                <a:off x="2610" y="2460"/>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2" name="Line 1072">
                <a:extLst>
                  <a:ext uri="{FF2B5EF4-FFF2-40B4-BE49-F238E27FC236}">
                    <a16:creationId xmlns:a16="http://schemas.microsoft.com/office/drawing/2014/main" id="{C218702E-DDA8-FEBF-6559-9DC26054C374}"/>
                  </a:ext>
                </a:extLst>
              </p:cNvPr>
              <p:cNvSpPr>
                <a:spLocks noChangeShapeType="1"/>
              </p:cNvSpPr>
              <p:nvPr/>
            </p:nvSpPr>
            <p:spPr bwMode="auto">
              <a:xfrm>
                <a:off x="2610" y="2460"/>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3" name="Line 1073">
                <a:extLst>
                  <a:ext uri="{FF2B5EF4-FFF2-40B4-BE49-F238E27FC236}">
                    <a16:creationId xmlns:a16="http://schemas.microsoft.com/office/drawing/2014/main" id="{EC4EE432-DCAD-5DD6-51B4-BFD72A4096DA}"/>
                  </a:ext>
                </a:extLst>
              </p:cNvPr>
              <p:cNvSpPr>
                <a:spLocks noChangeShapeType="1"/>
              </p:cNvSpPr>
              <p:nvPr/>
            </p:nvSpPr>
            <p:spPr bwMode="auto">
              <a:xfrm>
                <a:off x="2605" y="247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4" name="Line 1074">
                <a:extLst>
                  <a:ext uri="{FF2B5EF4-FFF2-40B4-BE49-F238E27FC236}">
                    <a16:creationId xmlns:a16="http://schemas.microsoft.com/office/drawing/2014/main" id="{15F2ECC9-24A7-3542-283C-9BD65F7E3A70}"/>
                  </a:ext>
                </a:extLst>
              </p:cNvPr>
              <p:cNvSpPr>
                <a:spLocks noChangeShapeType="1"/>
              </p:cNvSpPr>
              <p:nvPr/>
            </p:nvSpPr>
            <p:spPr bwMode="auto">
              <a:xfrm flipV="1">
                <a:off x="2624" y="2455"/>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5" name="Line 1075">
                <a:extLst>
                  <a:ext uri="{FF2B5EF4-FFF2-40B4-BE49-F238E27FC236}">
                    <a16:creationId xmlns:a16="http://schemas.microsoft.com/office/drawing/2014/main" id="{CC7F29A5-834B-20C8-10FF-098ABF1EDC88}"/>
                  </a:ext>
                </a:extLst>
              </p:cNvPr>
              <p:cNvSpPr>
                <a:spLocks noChangeShapeType="1"/>
              </p:cNvSpPr>
              <p:nvPr/>
            </p:nvSpPr>
            <p:spPr bwMode="auto">
              <a:xfrm flipV="1">
                <a:off x="2663" y="2235"/>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6" name="Line 1076">
                <a:extLst>
                  <a:ext uri="{FF2B5EF4-FFF2-40B4-BE49-F238E27FC236}">
                    <a16:creationId xmlns:a16="http://schemas.microsoft.com/office/drawing/2014/main" id="{C64D602C-EDF4-3EFE-7014-9535A59570B2}"/>
                  </a:ext>
                </a:extLst>
              </p:cNvPr>
              <p:cNvSpPr>
                <a:spLocks noChangeShapeType="1"/>
              </p:cNvSpPr>
              <p:nvPr/>
            </p:nvSpPr>
            <p:spPr bwMode="auto">
              <a:xfrm>
                <a:off x="2663" y="2235"/>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7" name="Line 1077">
                <a:extLst>
                  <a:ext uri="{FF2B5EF4-FFF2-40B4-BE49-F238E27FC236}">
                    <a16:creationId xmlns:a16="http://schemas.microsoft.com/office/drawing/2014/main" id="{E5C10A9F-DC72-3C19-BCA9-C573C4059A65}"/>
                  </a:ext>
                </a:extLst>
              </p:cNvPr>
              <p:cNvSpPr>
                <a:spLocks noChangeShapeType="1"/>
              </p:cNvSpPr>
              <p:nvPr/>
            </p:nvSpPr>
            <p:spPr bwMode="auto">
              <a:xfrm>
                <a:off x="2658" y="2244"/>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8" name="Line 1078">
                <a:extLst>
                  <a:ext uri="{FF2B5EF4-FFF2-40B4-BE49-F238E27FC236}">
                    <a16:creationId xmlns:a16="http://schemas.microsoft.com/office/drawing/2014/main" id="{7F00681C-128B-3C50-AC94-64CBCEC9B486}"/>
                  </a:ext>
                </a:extLst>
              </p:cNvPr>
              <p:cNvSpPr>
                <a:spLocks noChangeShapeType="1"/>
              </p:cNvSpPr>
              <p:nvPr/>
            </p:nvSpPr>
            <p:spPr bwMode="auto">
              <a:xfrm flipV="1">
                <a:off x="2673" y="222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829" name="Rectangle 1079">
                <a:extLst>
                  <a:ext uri="{FF2B5EF4-FFF2-40B4-BE49-F238E27FC236}">
                    <a16:creationId xmlns:a16="http://schemas.microsoft.com/office/drawing/2014/main" id="{0662181C-BD70-62E2-E7A1-A3891A9BF045}"/>
                  </a:ext>
                </a:extLst>
              </p:cNvPr>
              <p:cNvSpPr>
                <a:spLocks noChangeArrowheads="1"/>
              </p:cNvSpPr>
              <p:nvPr/>
            </p:nvSpPr>
            <p:spPr bwMode="auto">
              <a:xfrm>
                <a:off x="2101" y="1462"/>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0" name="Rectangle 1080">
                <a:extLst>
                  <a:ext uri="{FF2B5EF4-FFF2-40B4-BE49-F238E27FC236}">
                    <a16:creationId xmlns:a16="http://schemas.microsoft.com/office/drawing/2014/main" id="{F210B099-069E-C464-6E7F-C4C55EA0B716}"/>
                  </a:ext>
                </a:extLst>
              </p:cNvPr>
              <p:cNvSpPr>
                <a:spLocks noChangeArrowheads="1"/>
              </p:cNvSpPr>
              <p:nvPr/>
            </p:nvSpPr>
            <p:spPr bwMode="auto">
              <a:xfrm>
                <a:off x="2062" y="1169"/>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1" name="Rectangle 1081">
                <a:extLst>
                  <a:ext uri="{FF2B5EF4-FFF2-40B4-BE49-F238E27FC236}">
                    <a16:creationId xmlns:a16="http://schemas.microsoft.com/office/drawing/2014/main" id="{09D801FF-EF8E-2EE6-1980-D2625A2D176E}"/>
                  </a:ext>
                </a:extLst>
              </p:cNvPr>
              <p:cNvSpPr>
                <a:spLocks noChangeArrowheads="1"/>
              </p:cNvSpPr>
              <p:nvPr/>
            </p:nvSpPr>
            <p:spPr bwMode="auto">
              <a:xfrm>
                <a:off x="1798" y="1511"/>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2" name="Rectangle 1082">
                <a:extLst>
                  <a:ext uri="{FF2B5EF4-FFF2-40B4-BE49-F238E27FC236}">
                    <a16:creationId xmlns:a16="http://schemas.microsoft.com/office/drawing/2014/main" id="{85401D08-8EE0-2B3F-02FD-9F3161DAE8AF}"/>
                  </a:ext>
                </a:extLst>
              </p:cNvPr>
              <p:cNvSpPr>
                <a:spLocks noChangeArrowheads="1"/>
              </p:cNvSpPr>
              <p:nvPr/>
            </p:nvSpPr>
            <p:spPr bwMode="auto">
              <a:xfrm>
                <a:off x="2243" y="998"/>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3" name="Rectangle 1083">
                <a:extLst>
                  <a:ext uri="{FF2B5EF4-FFF2-40B4-BE49-F238E27FC236}">
                    <a16:creationId xmlns:a16="http://schemas.microsoft.com/office/drawing/2014/main" id="{132ACBA6-19C7-DED5-E957-27BCB029F916}"/>
                  </a:ext>
                </a:extLst>
              </p:cNvPr>
              <p:cNvSpPr>
                <a:spLocks noChangeArrowheads="1"/>
              </p:cNvSpPr>
              <p:nvPr/>
            </p:nvSpPr>
            <p:spPr bwMode="auto">
              <a:xfrm>
                <a:off x="2047" y="1369"/>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4" name="Rectangle 1084">
                <a:extLst>
                  <a:ext uri="{FF2B5EF4-FFF2-40B4-BE49-F238E27FC236}">
                    <a16:creationId xmlns:a16="http://schemas.microsoft.com/office/drawing/2014/main" id="{6D9338B5-B65B-CD0F-F7D2-8141CDB3139D}"/>
                  </a:ext>
                </a:extLst>
              </p:cNvPr>
              <p:cNvSpPr>
                <a:spLocks noChangeArrowheads="1"/>
              </p:cNvSpPr>
              <p:nvPr/>
            </p:nvSpPr>
            <p:spPr bwMode="auto">
              <a:xfrm>
                <a:off x="1554" y="1834"/>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5" name="Rectangle 1085">
                <a:extLst>
                  <a:ext uri="{FF2B5EF4-FFF2-40B4-BE49-F238E27FC236}">
                    <a16:creationId xmlns:a16="http://schemas.microsoft.com/office/drawing/2014/main" id="{B03D916D-FFB9-7772-F6FF-48ED4317A5BB}"/>
                  </a:ext>
                </a:extLst>
              </p:cNvPr>
              <p:cNvSpPr>
                <a:spLocks noChangeArrowheads="1"/>
              </p:cNvSpPr>
              <p:nvPr/>
            </p:nvSpPr>
            <p:spPr bwMode="auto">
              <a:xfrm>
                <a:off x="2287" y="140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6" name="Rectangle 1086">
                <a:extLst>
                  <a:ext uri="{FF2B5EF4-FFF2-40B4-BE49-F238E27FC236}">
                    <a16:creationId xmlns:a16="http://schemas.microsoft.com/office/drawing/2014/main" id="{484C66FC-370C-9CA9-48DB-0121E0049242}"/>
                  </a:ext>
                </a:extLst>
              </p:cNvPr>
              <p:cNvSpPr>
                <a:spLocks noChangeArrowheads="1"/>
              </p:cNvSpPr>
              <p:nvPr/>
            </p:nvSpPr>
            <p:spPr bwMode="auto">
              <a:xfrm>
                <a:off x="1891" y="1438"/>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7" name="Rectangle 1087">
                <a:extLst>
                  <a:ext uri="{FF2B5EF4-FFF2-40B4-BE49-F238E27FC236}">
                    <a16:creationId xmlns:a16="http://schemas.microsoft.com/office/drawing/2014/main" id="{B97CA5B0-5606-DD17-ABB0-B9CD8BEDC099}"/>
                  </a:ext>
                </a:extLst>
              </p:cNvPr>
              <p:cNvSpPr>
                <a:spLocks noChangeArrowheads="1"/>
              </p:cNvSpPr>
              <p:nvPr/>
            </p:nvSpPr>
            <p:spPr bwMode="auto">
              <a:xfrm>
                <a:off x="2292" y="118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8" name="Rectangle 1088">
                <a:extLst>
                  <a:ext uri="{FF2B5EF4-FFF2-40B4-BE49-F238E27FC236}">
                    <a16:creationId xmlns:a16="http://schemas.microsoft.com/office/drawing/2014/main" id="{845F189A-2461-D39C-C94C-0DB87544C7AE}"/>
                  </a:ext>
                </a:extLst>
              </p:cNvPr>
              <p:cNvSpPr>
                <a:spLocks noChangeArrowheads="1"/>
              </p:cNvSpPr>
              <p:nvPr/>
            </p:nvSpPr>
            <p:spPr bwMode="auto">
              <a:xfrm>
                <a:off x="1529" y="2044"/>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39" name="Rectangle 1089">
                <a:extLst>
                  <a:ext uri="{FF2B5EF4-FFF2-40B4-BE49-F238E27FC236}">
                    <a16:creationId xmlns:a16="http://schemas.microsoft.com/office/drawing/2014/main" id="{5EDDD6C8-C35F-60A3-A898-8DF23D5C5806}"/>
                  </a:ext>
                </a:extLst>
              </p:cNvPr>
              <p:cNvSpPr>
                <a:spLocks noChangeArrowheads="1"/>
              </p:cNvSpPr>
              <p:nvPr/>
            </p:nvSpPr>
            <p:spPr bwMode="auto">
              <a:xfrm>
                <a:off x="1994" y="1237"/>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0" name="Rectangle 1090">
                <a:extLst>
                  <a:ext uri="{FF2B5EF4-FFF2-40B4-BE49-F238E27FC236}">
                    <a16:creationId xmlns:a16="http://schemas.microsoft.com/office/drawing/2014/main" id="{E58EF0C8-073C-B265-1D92-8D6B80B07FBB}"/>
                  </a:ext>
                </a:extLst>
              </p:cNvPr>
              <p:cNvSpPr>
                <a:spLocks noChangeArrowheads="1"/>
              </p:cNvSpPr>
              <p:nvPr/>
            </p:nvSpPr>
            <p:spPr bwMode="auto">
              <a:xfrm>
                <a:off x="1798" y="1579"/>
                <a:ext cx="25"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1" name="Rectangle 1091">
                <a:extLst>
                  <a:ext uri="{FF2B5EF4-FFF2-40B4-BE49-F238E27FC236}">
                    <a16:creationId xmlns:a16="http://schemas.microsoft.com/office/drawing/2014/main" id="{53933D93-924E-48D1-820D-6E13D40570BC}"/>
                  </a:ext>
                </a:extLst>
              </p:cNvPr>
              <p:cNvSpPr>
                <a:spLocks noChangeArrowheads="1"/>
              </p:cNvSpPr>
              <p:nvPr/>
            </p:nvSpPr>
            <p:spPr bwMode="auto">
              <a:xfrm>
                <a:off x="1691" y="1638"/>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2" name="Rectangle 1092">
                <a:extLst>
                  <a:ext uri="{FF2B5EF4-FFF2-40B4-BE49-F238E27FC236}">
                    <a16:creationId xmlns:a16="http://schemas.microsoft.com/office/drawing/2014/main" id="{7DC777CC-D02B-3C57-579C-AB8532691554}"/>
                  </a:ext>
                </a:extLst>
              </p:cNvPr>
              <p:cNvSpPr>
                <a:spLocks noChangeArrowheads="1"/>
              </p:cNvSpPr>
              <p:nvPr/>
            </p:nvSpPr>
            <p:spPr bwMode="auto">
              <a:xfrm>
                <a:off x="2165" y="1100"/>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3" name="Rectangle 1093">
                <a:extLst>
                  <a:ext uri="{FF2B5EF4-FFF2-40B4-BE49-F238E27FC236}">
                    <a16:creationId xmlns:a16="http://schemas.microsoft.com/office/drawing/2014/main" id="{E7876CF8-2537-485C-D96D-F4E620D594F2}"/>
                  </a:ext>
                </a:extLst>
              </p:cNvPr>
              <p:cNvSpPr>
                <a:spLocks noChangeArrowheads="1"/>
              </p:cNvSpPr>
              <p:nvPr/>
            </p:nvSpPr>
            <p:spPr bwMode="auto">
              <a:xfrm>
                <a:off x="1759" y="153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4" name="Rectangle 1094">
                <a:extLst>
                  <a:ext uri="{FF2B5EF4-FFF2-40B4-BE49-F238E27FC236}">
                    <a16:creationId xmlns:a16="http://schemas.microsoft.com/office/drawing/2014/main" id="{0B6C81B7-7E91-8459-2784-FCB0FD160207}"/>
                  </a:ext>
                </a:extLst>
              </p:cNvPr>
              <p:cNvSpPr>
                <a:spLocks noChangeArrowheads="1"/>
              </p:cNvSpPr>
              <p:nvPr/>
            </p:nvSpPr>
            <p:spPr bwMode="auto">
              <a:xfrm>
                <a:off x="1559" y="1751"/>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5" name="Rectangle 1095">
                <a:extLst>
                  <a:ext uri="{FF2B5EF4-FFF2-40B4-BE49-F238E27FC236}">
                    <a16:creationId xmlns:a16="http://schemas.microsoft.com/office/drawing/2014/main" id="{947926E2-0430-7229-C915-84042661CFA5}"/>
                  </a:ext>
                </a:extLst>
              </p:cNvPr>
              <p:cNvSpPr>
                <a:spLocks noChangeArrowheads="1"/>
              </p:cNvSpPr>
              <p:nvPr/>
            </p:nvSpPr>
            <p:spPr bwMode="auto">
              <a:xfrm>
                <a:off x="2272" y="1120"/>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6" name="Rectangle 1096">
                <a:extLst>
                  <a:ext uri="{FF2B5EF4-FFF2-40B4-BE49-F238E27FC236}">
                    <a16:creationId xmlns:a16="http://schemas.microsoft.com/office/drawing/2014/main" id="{8F1A583D-160C-C553-D2DF-741F5E778453}"/>
                  </a:ext>
                </a:extLst>
              </p:cNvPr>
              <p:cNvSpPr>
                <a:spLocks noChangeArrowheads="1"/>
              </p:cNvSpPr>
              <p:nvPr/>
            </p:nvSpPr>
            <p:spPr bwMode="auto">
              <a:xfrm>
                <a:off x="1397" y="1883"/>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7" name="Rectangle 1097">
                <a:extLst>
                  <a:ext uri="{FF2B5EF4-FFF2-40B4-BE49-F238E27FC236}">
                    <a16:creationId xmlns:a16="http://schemas.microsoft.com/office/drawing/2014/main" id="{1D6273D3-2909-8906-401F-37977B11972B}"/>
                  </a:ext>
                </a:extLst>
              </p:cNvPr>
              <p:cNvSpPr>
                <a:spLocks noChangeArrowheads="1"/>
              </p:cNvSpPr>
              <p:nvPr/>
            </p:nvSpPr>
            <p:spPr bwMode="auto">
              <a:xfrm>
                <a:off x="2179" y="1159"/>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8" name="Rectangle 1098">
                <a:extLst>
                  <a:ext uri="{FF2B5EF4-FFF2-40B4-BE49-F238E27FC236}">
                    <a16:creationId xmlns:a16="http://schemas.microsoft.com/office/drawing/2014/main" id="{E629159F-0FB7-AA91-0F27-42D26CAC3407}"/>
                  </a:ext>
                </a:extLst>
              </p:cNvPr>
              <p:cNvSpPr>
                <a:spLocks noChangeArrowheads="1"/>
              </p:cNvSpPr>
              <p:nvPr/>
            </p:nvSpPr>
            <p:spPr bwMode="auto">
              <a:xfrm>
                <a:off x="1539" y="1971"/>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49" name="Rectangle 1099">
                <a:extLst>
                  <a:ext uri="{FF2B5EF4-FFF2-40B4-BE49-F238E27FC236}">
                    <a16:creationId xmlns:a16="http://schemas.microsoft.com/office/drawing/2014/main" id="{8A29F4C9-43D6-3BCC-7964-77A3BCF96F79}"/>
                  </a:ext>
                </a:extLst>
              </p:cNvPr>
              <p:cNvSpPr>
                <a:spLocks noChangeArrowheads="1"/>
              </p:cNvSpPr>
              <p:nvPr/>
            </p:nvSpPr>
            <p:spPr bwMode="auto">
              <a:xfrm>
                <a:off x="2101" y="1178"/>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0" name="Rectangle 1100">
                <a:extLst>
                  <a:ext uri="{FF2B5EF4-FFF2-40B4-BE49-F238E27FC236}">
                    <a16:creationId xmlns:a16="http://schemas.microsoft.com/office/drawing/2014/main" id="{8686C7DB-55E2-91E1-F45F-5C49524AEAF5}"/>
                  </a:ext>
                </a:extLst>
              </p:cNvPr>
              <p:cNvSpPr>
                <a:spLocks noChangeArrowheads="1"/>
              </p:cNvSpPr>
              <p:nvPr/>
            </p:nvSpPr>
            <p:spPr bwMode="auto">
              <a:xfrm>
                <a:off x="2106" y="1139"/>
                <a:ext cx="29"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1" name="Rectangle 1101">
                <a:extLst>
                  <a:ext uri="{FF2B5EF4-FFF2-40B4-BE49-F238E27FC236}">
                    <a16:creationId xmlns:a16="http://schemas.microsoft.com/office/drawing/2014/main" id="{E0142143-7BCB-A53D-E149-9C4DBAF0CA31}"/>
                  </a:ext>
                </a:extLst>
              </p:cNvPr>
              <p:cNvSpPr>
                <a:spLocks noChangeArrowheads="1"/>
              </p:cNvSpPr>
              <p:nvPr/>
            </p:nvSpPr>
            <p:spPr bwMode="auto">
              <a:xfrm>
                <a:off x="1744" y="1482"/>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2" name="Rectangle 1102">
                <a:extLst>
                  <a:ext uri="{FF2B5EF4-FFF2-40B4-BE49-F238E27FC236}">
                    <a16:creationId xmlns:a16="http://schemas.microsoft.com/office/drawing/2014/main" id="{1449CA70-BD83-ED76-4BE3-823678C6E23B}"/>
                  </a:ext>
                </a:extLst>
              </p:cNvPr>
              <p:cNvSpPr>
                <a:spLocks noChangeArrowheads="1"/>
              </p:cNvSpPr>
              <p:nvPr/>
            </p:nvSpPr>
            <p:spPr bwMode="auto">
              <a:xfrm>
                <a:off x="2189" y="1095"/>
                <a:ext cx="25"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3" name="Rectangle 1103">
                <a:extLst>
                  <a:ext uri="{FF2B5EF4-FFF2-40B4-BE49-F238E27FC236}">
                    <a16:creationId xmlns:a16="http://schemas.microsoft.com/office/drawing/2014/main" id="{673AE168-DD5C-1810-E86E-D9BE8DC51F5F}"/>
                  </a:ext>
                </a:extLst>
              </p:cNvPr>
              <p:cNvSpPr>
                <a:spLocks noChangeArrowheads="1"/>
              </p:cNvSpPr>
              <p:nvPr/>
            </p:nvSpPr>
            <p:spPr bwMode="auto">
              <a:xfrm>
                <a:off x="1710" y="1560"/>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4" name="Rectangle 1104">
                <a:extLst>
                  <a:ext uri="{FF2B5EF4-FFF2-40B4-BE49-F238E27FC236}">
                    <a16:creationId xmlns:a16="http://schemas.microsoft.com/office/drawing/2014/main" id="{68A46C14-00EF-4676-D7CC-AE3037E56480}"/>
                  </a:ext>
                </a:extLst>
              </p:cNvPr>
              <p:cNvSpPr>
                <a:spLocks noChangeArrowheads="1"/>
              </p:cNvSpPr>
              <p:nvPr/>
            </p:nvSpPr>
            <p:spPr bwMode="auto">
              <a:xfrm>
                <a:off x="1974" y="1301"/>
                <a:ext cx="29"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5" name="Rectangle 1105">
                <a:extLst>
                  <a:ext uri="{FF2B5EF4-FFF2-40B4-BE49-F238E27FC236}">
                    <a16:creationId xmlns:a16="http://schemas.microsoft.com/office/drawing/2014/main" id="{26CB4FCA-E249-A9C7-CD53-B34BD3941730}"/>
                  </a:ext>
                </a:extLst>
              </p:cNvPr>
              <p:cNvSpPr>
                <a:spLocks noChangeArrowheads="1"/>
              </p:cNvSpPr>
              <p:nvPr/>
            </p:nvSpPr>
            <p:spPr bwMode="auto">
              <a:xfrm>
                <a:off x="1754" y="1487"/>
                <a:ext cx="29"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6" name="Rectangle 1106">
                <a:extLst>
                  <a:ext uri="{FF2B5EF4-FFF2-40B4-BE49-F238E27FC236}">
                    <a16:creationId xmlns:a16="http://schemas.microsoft.com/office/drawing/2014/main" id="{614CB57A-6835-8D71-8E5F-5FEBC6FFED10}"/>
                  </a:ext>
                </a:extLst>
              </p:cNvPr>
              <p:cNvSpPr>
                <a:spLocks noChangeArrowheads="1"/>
              </p:cNvSpPr>
              <p:nvPr/>
            </p:nvSpPr>
            <p:spPr bwMode="auto">
              <a:xfrm>
                <a:off x="1510" y="1731"/>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7" name="Rectangle 1107">
                <a:extLst>
                  <a:ext uri="{FF2B5EF4-FFF2-40B4-BE49-F238E27FC236}">
                    <a16:creationId xmlns:a16="http://schemas.microsoft.com/office/drawing/2014/main" id="{179E4EC0-B0DF-23AC-1D6A-C522D72C8EF4}"/>
                  </a:ext>
                </a:extLst>
              </p:cNvPr>
              <p:cNvSpPr>
                <a:spLocks noChangeArrowheads="1"/>
              </p:cNvSpPr>
              <p:nvPr/>
            </p:nvSpPr>
            <p:spPr bwMode="auto">
              <a:xfrm>
                <a:off x="2316" y="1120"/>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8" name="Rectangle 1108">
                <a:extLst>
                  <a:ext uri="{FF2B5EF4-FFF2-40B4-BE49-F238E27FC236}">
                    <a16:creationId xmlns:a16="http://schemas.microsoft.com/office/drawing/2014/main" id="{97DC8E3B-243A-7C0A-6BAB-CF305AE8CA5B}"/>
                  </a:ext>
                </a:extLst>
              </p:cNvPr>
              <p:cNvSpPr>
                <a:spLocks noChangeArrowheads="1"/>
              </p:cNvSpPr>
              <p:nvPr/>
            </p:nvSpPr>
            <p:spPr bwMode="auto">
              <a:xfrm>
                <a:off x="1627" y="1868"/>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59" name="Rectangle 1109">
                <a:extLst>
                  <a:ext uri="{FF2B5EF4-FFF2-40B4-BE49-F238E27FC236}">
                    <a16:creationId xmlns:a16="http://schemas.microsoft.com/office/drawing/2014/main" id="{F9CC053D-5C9B-A664-C989-6AD264FCA186}"/>
                  </a:ext>
                </a:extLst>
              </p:cNvPr>
              <p:cNvSpPr>
                <a:spLocks noChangeArrowheads="1"/>
              </p:cNvSpPr>
              <p:nvPr/>
            </p:nvSpPr>
            <p:spPr bwMode="auto">
              <a:xfrm>
                <a:off x="2473" y="753"/>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0" name="Rectangle 1110">
                <a:extLst>
                  <a:ext uri="{FF2B5EF4-FFF2-40B4-BE49-F238E27FC236}">
                    <a16:creationId xmlns:a16="http://schemas.microsoft.com/office/drawing/2014/main" id="{735941F2-F724-C432-0220-E8DF7355CB03}"/>
                  </a:ext>
                </a:extLst>
              </p:cNvPr>
              <p:cNvSpPr>
                <a:spLocks noChangeArrowheads="1"/>
              </p:cNvSpPr>
              <p:nvPr/>
            </p:nvSpPr>
            <p:spPr bwMode="auto">
              <a:xfrm>
                <a:off x="1534" y="1736"/>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1" name="Rectangle 1111">
                <a:extLst>
                  <a:ext uri="{FF2B5EF4-FFF2-40B4-BE49-F238E27FC236}">
                    <a16:creationId xmlns:a16="http://schemas.microsoft.com/office/drawing/2014/main" id="{3E91B723-5DDF-4481-DF30-880BCCF4CA96}"/>
                  </a:ext>
                </a:extLst>
              </p:cNvPr>
              <p:cNvSpPr>
                <a:spLocks noChangeArrowheads="1"/>
              </p:cNvSpPr>
              <p:nvPr/>
            </p:nvSpPr>
            <p:spPr bwMode="auto">
              <a:xfrm>
                <a:off x="1730" y="2029"/>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2" name="Rectangle 1112">
                <a:extLst>
                  <a:ext uri="{FF2B5EF4-FFF2-40B4-BE49-F238E27FC236}">
                    <a16:creationId xmlns:a16="http://schemas.microsoft.com/office/drawing/2014/main" id="{2712E4A3-24E4-06D6-A655-255132038314}"/>
                  </a:ext>
                </a:extLst>
              </p:cNvPr>
              <p:cNvSpPr>
                <a:spLocks noChangeArrowheads="1"/>
              </p:cNvSpPr>
              <p:nvPr/>
            </p:nvSpPr>
            <p:spPr bwMode="auto">
              <a:xfrm>
                <a:off x="2091" y="1144"/>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3" name="Rectangle 1113">
                <a:extLst>
                  <a:ext uri="{FF2B5EF4-FFF2-40B4-BE49-F238E27FC236}">
                    <a16:creationId xmlns:a16="http://schemas.microsoft.com/office/drawing/2014/main" id="{2E7E7D72-B0A5-776E-A101-672D4B6621DE}"/>
                  </a:ext>
                </a:extLst>
              </p:cNvPr>
              <p:cNvSpPr>
                <a:spLocks noChangeArrowheads="1"/>
              </p:cNvSpPr>
              <p:nvPr/>
            </p:nvSpPr>
            <p:spPr bwMode="auto">
              <a:xfrm>
                <a:off x="1397" y="1985"/>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4" name="Rectangle 1114">
                <a:extLst>
                  <a:ext uri="{FF2B5EF4-FFF2-40B4-BE49-F238E27FC236}">
                    <a16:creationId xmlns:a16="http://schemas.microsoft.com/office/drawing/2014/main" id="{0A3705DF-0F3C-FDB8-2498-183F099E6ED2}"/>
                  </a:ext>
                </a:extLst>
              </p:cNvPr>
              <p:cNvSpPr>
                <a:spLocks noChangeArrowheads="1"/>
              </p:cNvSpPr>
              <p:nvPr/>
            </p:nvSpPr>
            <p:spPr bwMode="auto">
              <a:xfrm>
                <a:off x="2248" y="110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5" name="Rectangle 1115">
                <a:extLst>
                  <a:ext uri="{FF2B5EF4-FFF2-40B4-BE49-F238E27FC236}">
                    <a16:creationId xmlns:a16="http://schemas.microsoft.com/office/drawing/2014/main" id="{D7A7E600-CC83-F1A7-78FA-6B5F06CA1084}"/>
                  </a:ext>
                </a:extLst>
              </p:cNvPr>
              <p:cNvSpPr>
                <a:spLocks noChangeArrowheads="1"/>
              </p:cNvSpPr>
              <p:nvPr/>
            </p:nvSpPr>
            <p:spPr bwMode="auto">
              <a:xfrm>
                <a:off x="1911" y="1369"/>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6" name="Freeform 1116">
                <a:extLst>
                  <a:ext uri="{FF2B5EF4-FFF2-40B4-BE49-F238E27FC236}">
                    <a16:creationId xmlns:a16="http://schemas.microsoft.com/office/drawing/2014/main" id="{A34BFDB8-1E69-41C8-3D7A-790FD94B9760}"/>
                  </a:ext>
                </a:extLst>
              </p:cNvPr>
              <p:cNvSpPr>
                <a:spLocks/>
              </p:cNvSpPr>
              <p:nvPr/>
            </p:nvSpPr>
            <p:spPr bwMode="auto">
              <a:xfrm>
                <a:off x="3172" y="1946"/>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7" name="Freeform 1117">
                <a:extLst>
                  <a:ext uri="{FF2B5EF4-FFF2-40B4-BE49-F238E27FC236}">
                    <a16:creationId xmlns:a16="http://schemas.microsoft.com/office/drawing/2014/main" id="{5251C6D7-CA3B-B236-BD86-7485A9B432CA}"/>
                  </a:ext>
                </a:extLst>
              </p:cNvPr>
              <p:cNvSpPr>
                <a:spLocks/>
              </p:cNvSpPr>
              <p:nvPr/>
            </p:nvSpPr>
            <p:spPr bwMode="auto">
              <a:xfrm>
                <a:off x="2913" y="1902"/>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8" name="Freeform 1118">
                <a:extLst>
                  <a:ext uri="{FF2B5EF4-FFF2-40B4-BE49-F238E27FC236}">
                    <a16:creationId xmlns:a16="http://schemas.microsoft.com/office/drawing/2014/main" id="{4CB1705E-4C2B-A231-2953-71D811AD3872}"/>
                  </a:ext>
                </a:extLst>
              </p:cNvPr>
              <p:cNvSpPr>
                <a:spLocks/>
              </p:cNvSpPr>
              <p:nvPr/>
            </p:nvSpPr>
            <p:spPr bwMode="auto">
              <a:xfrm>
                <a:off x="3245" y="1804"/>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69" name="Freeform 1119">
                <a:extLst>
                  <a:ext uri="{FF2B5EF4-FFF2-40B4-BE49-F238E27FC236}">
                    <a16:creationId xmlns:a16="http://schemas.microsoft.com/office/drawing/2014/main" id="{D509D253-F169-842E-2FAC-B645A4C91163}"/>
                  </a:ext>
                </a:extLst>
              </p:cNvPr>
              <p:cNvSpPr>
                <a:spLocks/>
              </p:cNvSpPr>
              <p:nvPr/>
            </p:nvSpPr>
            <p:spPr bwMode="auto">
              <a:xfrm>
                <a:off x="3177" y="1760"/>
                <a:ext cx="34" cy="30"/>
              </a:xfrm>
              <a:custGeom>
                <a:avLst/>
                <a:gdLst>
                  <a:gd name="T0" fmla="*/ 19 w 34"/>
                  <a:gd name="T1" fmla="*/ 0 h 30"/>
                  <a:gd name="T2" fmla="*/ 34 w 34"/>
                  <a:gd name="T3" fmla="*/ 30 h 30"/>
                  <a:gd name="T4" fmla="*/ 0 w 34"/>
                  <a:gd name="T5" fmla="*/ 30 h 30"/>
                  <a:gd name="T6" fmla="*/ 19 w 34"/>
                  <a:gd name="T7" fmla="*/ 0 h 30"/>
                </a:gdLst>
                <a:ahLst/>
                <a:cxnLst>
                  <a:cxn ang="0">
                    <a:pos x="T0" y="T1"/>
                  </a:cxn>
                  <a:cxn ang="0">
                    <a:pos x="T2" y="T3"/>
                  </a:cxn>
                  <a:cxn ang="0">
                    <a:pos x="T4" y="T5"/>
                  </a:cxn>
                  <a:cxn ang="0">
                    <a:pos x="T6" y="T7"/>
                  </a:cxn>
                </a:cxnLst>
                <a:rect l="0" t="0" r="r" b="b"/>
                <a:pathLst>
                  <a:path w="34" h="30">
                    <a:moveTo>
                      <a:pt x="19" y="0"/>
                    </a:moveTo>
                    <a:lnTo>
                      <a:pt x="34" y="30"/>
                    </a:lnTo>
                    <a:lnTo>
                      <a:pt x="0" y="30"/>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0" name="Freeform 1120">
                <a:extLst>
                  <a:ext uri="{FF2B5EF4-FFF2-40B4-BE49-F238E27FC236}">
                    <a16:creationId xmlns:a16="http://schemas.microsoft.com/office/drawing/2014/main" id="{78CA3387-67B6-D951-43B5-31ADBD373300}"/>
                  </a:ext>
                </a:extLst>
              </p:cNvPr>
              <p:cNvSpPr>
                <a:spLocks/>
              </p:cNvSpPr>
              <p:nvPr/>
            </p:nvSpPr>
            <p:spPr bwMode="auto">
              <a:xfrm>
                <a:off x="2908" y="1819"/>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1" name="Freeform 1121">
                <a:extLst>
                  <a:ext uri="{FF2B5EF4-FFF2-40B4-BE49-F238E27FC236}">
                    <a16:creationId xmlns:a16="http://schemas.microsoft.com/office/drawing/2014/main" id="{42242C0E-4C78-D87E-080D-2F12D816D8C0}"/>
                  </a:ext>
                </a:extLst>
              </p:cNvPr>
              <p:cNvSpPr>
                <a:spLocks/>
              </p:cNvSpPr>
              <p:nvPr/>
            </p:nvSpPr>
            <p:spPr bwMode="auto">
              <a:xfrm>
                <a:off x="3382" y="1638"/>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2" name="Freeform 1122">
                <a:extLst>
                  <a:ext uri="{FF2B5EF4-FFF2-40B4-BE49-F238E27FC236}">
                    <a16:creationId xmlns:a16="http://schemas.microsoft.com/office/drawing/2014/main" id="{553C40A9-0A26-9291-DA29-39A99D72019B}"/>
                  </a:ext>
                </a:extLst>
              </p:cNvPr>
              <p:cNvSpPr>
                <a:spLocks/>
              </p:cNvSpPr>
              <p:nvPr/>
            </p:nvSpPr>
            <p:spPr bwMode="auto">
              <a:xfrm>
                <a:off x="3035" y="1643"/>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3" name="Freeform 1123">
                <a:extLst>
                  <a:ext uri="{FF2B5EF4-FFF2-40B4-BE49-F238E27FC236}">
                    <a16:creationId xmlns:a16="http://schemas.microsoft.com/office/drawing/2014/main" id="{B1D7519C-ED65-8BCC-859E-7E6947501792}"/>
                  </a:ext>
                </a:extLst>
              </p:cNvPr>
              <p:cNvSpPr>
                <a:spLocks/>
              </p:cNvSpPr>
              <p:nvPr/>
            </p:nvSpPr>
            <p:spPr bwMode="auto">
              <a:xfrm>
                <a:off x="3265" y="1765"/>
                <a:ext cx="34" cy="30"/>
              </a:xfrm>
              <a:custGeom>
                <a:avLst/>
                <a:gdLst>
                  <a:gd name="T0" fmla="*/ 19 w 34"/>
                  <a:gd name="T1" fmla="*/ 0 h 30"/>
                  <a:gd name="T2" fmla="*/ 34 w 34"/>
                  <a:gd name="T3" fmla="*/ 30 h 30"/>
                  <a:gd name="T4" fmla="*/ 0 w 34"/>
                  <a:gd name="T5" fmla="*/ 30 h 30"/>
                  <a:gd name="T6" fmla="*/ 19 w 34"/>
                  <a:gd name="T7" fmla="*/ 0 h 30"/>
                </a:gdLst>
                <a:ahLst/>
                <a:cxnLst>
                  <a:cxn ang="0">
                    <a:pos x="T0" y="T1"/>
                  </a:cxn>
                  <a:cxn ang="0">
                    <a:pos x="T2" y="T3"/>
                  </a:cxn>
                  <a:cxn ang="0">
                    <a:pos x="T4" y="T5"/>
                  </a:cxn>
                  <a:cxn ang="0">
                    <a:pos x="T6" y="T7"/>
                  </a:cxn>
                </a:cxnLst>
                <a:rect l="0" t="0" r="r" b="b"/>
                <a:pathLst>
                  <a:path w="34" h="30">
                    <a:moveTo>
                      <a:pt x="19" y="0"/>
                    </a:moveTo>
                    <a:lnTo>
                      <a:pt x="34" y="30"/>
                    </a:lnTo>
                    <a:lnTo>
                      <a:pt x="0" y="30"/>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4" name="Freeform 1124">
                <a:extLst>
                  <a:ext uri="{FF2B5EF4-FFF2-40B4-BE49-F238E27FC236}">
                    <a16:creationId xmlns:a16="http://schemas.microsoft.com/office/drawing/2014/main" id="{692AB497-F2FA-8D9B-FB01-4BE42AB2F385}"/>
                  </a:ext>
                </a:extLst>
              </p:cNvPr>
              <p:cNvSpPr>
                <a:spLocks/>
              </p:cNvSpPr>
              <p:nvPr/>
            </p:nvSpPr>
            <p:spPr bwMode="auto">
              <a:xfrm>
                <a:off x="3255" y="1863"/>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5" name="Freeform 1125">
                <a:extLst>
                  <a:ext uri="{FF2B5EF4-FFF2-40B4-BE49-F238E27FC236}">
                    <a16:creationId xmlns:a16="http://schemas.microsoft.com/office/drawing/2014/main" id="{D68120C5-9206-7BFE-3700-0DCEF30BBDA6}"/>
                  </a:ext>
                </a:extLst>
              </p:cNvPr>
              <p:cNvSpPr>
                <a:spLocks/>
              </p:cNvSpPr>
              <p:nvPr/>
            </p:nvSpPr>
            <p:spPr bwMode="auto">
              <a:xfrm>
                <a:off x="3563" y="1560"/>
                <a:ext cx="34" cy="34"/>
              </a:xfrm>
              <a:custGeom>
                <a:avLst/>
                <a:gdLst>
                  <a:gd name="T0" fmla="*/ 19 w 34"/>
                  <a:gd name="T1" fmla="*/ 0 h 34"/>
                  <a:gd name="T2" fmla="*/ 34 w 34"/>
                  <a:gd name="T3" fmla="*/ 34 h 34"/>
                  <a:gd name="T4" fmla="*/ 0 w 34"/>
                  <a:gd name="T5" fmla="*/ 34 h 34"/>
                  <a:gd name="T6" fmla="*/ 19 w 34"/>
                  <a:gd name="T7" fmla="*/ 0 h 34"/>
                </a:gdLst>
                <a:ahLst/>
                <a:cxnLst>
                  <a:cxn ang="0">
                    <a:pos x="T0" y="T1"/>
                  </a:cxn>
                  <a:cxn ang="0">
                    <a:pos x="T2" y="T3"/>
                  </a:cxn>
                  <a:cxn ang="0">
                    <a:pos x="T4" y="T5"/>
                  </a:cxn>
                  <a:cxn ang="0">
                    <a:pos x="T6" y="T7"/>
                  </a:cxn>
                </a:cxnLst>
                <a:rect l="0" t="0" r="r" b="b"/>
                <a:pathLst>
                  <a:path w="34" h="34">
                    <a:moveTo>
                      <a:pt x="19" y="0"/>
                    </a:moveTo>
                    <a:lnTo>
                      <a:pt x="34" y="34"/>
                    </a:lnTo>
                    <a:lnTo>
                      <a:pt x="0" y="34"/>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6" name="Freeform 1126">
                <a:extLst>
                  <a:ext uri="{FF2B5EF4-FFF2-40B4-BE49-F238E27FC236}">
                    <a16:creationId xmlns:a16="http://schemas.microsoft.com/office/drawing/2014/main" id="{8D0CA5D0-A6BD-FF6D-F617-22C92C83D00E}"/>
                  </a:ext>
                </a:extLst>
              </p:cNvPr>
              <p:cNvSpPr>
                <a:spLocks/>
              </p:cNvSpPr>
              <p:nvPr/>
            </p:nvSpPr>
            <p:spPr bwMode="auto">
              <a:xfrm>
                <a:off x="3661" y="1614"/>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7" name="Freeform 1127">
                <a:extLst>
                  <a:ext uri="{FF2B5EF4-FFF2-40B4-BE49-F238E27FC236}">
                    <a16:creationId xmlns:a16="http://schemas.microsoft.com/office/drawing/2014/main" id="{B6025734-536C-5849-48DE-5303F420AE4B}"/>
                  </a:ext>
                </a:extLst>
              </p:cNvPr>
              <p:cNvSpPr>
                <a:spLocks/>
              </p:cNvSpPr>
              <p:nvPr/>
            </p:nvSpPr>
            <p:spPr bwMode="auto">
              <a:xfrm>
                <a:off x="2971" y="1770"/>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8" name="Freeform 1128">
                <a:extLst>
                  <a:ext uri="{FF2B5EF4-FFF2-40B4-BE49-F238E27FC236}">
                    <a16:creationId xmlns:a16="http://schemas.microsoft.com/office/drawing/2014/main" id="{1C109719-FD7D-C679-2152-1C5E8EA312C8}"/>
                  </a:ext>
                </a:extLst>
              </p:cNvPr>
              <p:cNvSpPr>
                <a:spLocks/>
              </p:cNvSpPr>
              <p:nvPr/>
            </p:nvSpPr>
            <p:spPr bwMode="auto">
              <a:xfrm>
                <a:off x="3602" y="1839"/>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79" name="Freeform 1129">
                <a:extLst>
                  <a:ext uri="{FF2B5EF4-FFF2-40B4-BE49-F238E27FC236}">
                    <a16:creationId xmlns:a16="http://schemas.microsoft.com/office/drawing/2014/main" id="{9A60D7E4-FFE0-7889-AF6C-EC8F6663A170}"/>
                  </a:ext>
                </a:extLst>
              </p:cNvPr>
              <p:cNvSpPr>
                <a:spLocks/>
              </p:cNvSpPr>
              <p:nvPr/>
            </p:nvSpPr>
            <p:spPr bwMode="auto">
              <a:xfrm>
                <a:off x="2742" y="1741"/>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0" name="Freeform 1130">
                <a:extLst>
                  <a:ext uri="{FF2B5EF4-FFF2-40B4-BE49-F238E27FC236}">
                    <a16:creationId xmlns:a16="http://schemas.microsoft.com/office/drawing/2014/main" id="{EC5E096A-5471-4CA5-C221-89AF2EB02A85}"/>
                  </a:ext>
                </a:extLst>
              </p:cNvPr>
              <p:cNvSpPr>
                <a:spLocks/>
              </p:cNvSpPr>
              <p:nvPr/>
            </p:nvSpPr>
            <p:spPr bwMode="auto">
              <a:xfrm>
                <a:off x="3441" y="1653"/>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1" name="Freeform 1131">
                <a:extLst>
                  <a:ext uri="{FF2B5EF4-FFF2-40B4-BE49-F238E27FC236}">
                    <a16:creationId xmlns:a16="http://schemas.microsoft.com/office/drawing/2014/main" id="{3C1FB57A-0FAD-C4A4-A930-A06F602D9728}"/>
                  </a:ext>
                </a:extLst>
              </p:cNvPr>
              <p:cNvSpPr>
                <a:spLocks/>
              </p:cNvSpPr>
              <p:nvPr/>
            </p:nvSpPr>
            <p:spPr bwMode="auto">
              <a:xfrm>
                <a:off x="3240" y="1374"/>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2" name="Freeform 1132">
                <a:extLst>
                  <a:ext uri="{FF2B5EF4-FFF2-40B4-BE49-F238E27FC236}">
                    <a16:creationId xmlns:a16="http://schemas.microsoft.com/office/drawing/2014/main" id="{7E96C363-67ED-4966-3583-3883DE33D05A}"/>
                  </a:ext>
                </a:extLst>
              </p:cNvPr>
              <p:cNvSpPr>
                <a:spLocks/>
              </p:cNvSpPr>
              <p:nvPr/>
            </p:nvSpPr>
            <p:spPr bwMode="auto">
              <a:xfrm>
                <a:off x="2913" y="1555"/>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3" name="Freeform 1133">
                <a:extLst>
                  <a:ext uri="{FF2B5EF4-FFF2-40B4-BE49-F238E27FC236}">
                    <a16:creationId xmlns:a16="http://schemas.microsoft.com/office/drawing/2014/main" id="{96FC8CFF-AFB1-AD35-1348-7301100DFC57}"/>
                  </a:ext>
                </a:extLst>
              </p:cNvPr>
              <p:cNvSpPr>
                <a:spLocks/>
              </p:cNvSpPr>
              <p:nvPr/>
            </p:nvSpPr>
            <p:spPr bwMode="auto">
              <a:xfrm>
                <a:off x="2590" y="1824"/>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4" name="Freeform 1134">
                <a:extLst>
                  <a:ext uri="{FF2B5EF4-FFF2-40B4-BE49-F238E27FC236}">
                    <a16:creationId xmlns:a16="http://schemas.microsoft.com/office/drawing/2014/main" id="{EBE3B8FF-C132-724D-CFBA-6584074A208E}"/>
                  </a:ext>
                </a:extLst>
              </p:cNvPr>
              <p:cNvSpPr>
                <a:spLocks/>
              </p:cNvSpPr>
              <p:nvPr/>
            </p:nvSpPr>
            <p:spPr bwMode="auto">
              <a:xfrm>
                <a:off x="2624" y="2020"/>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5" name="Freeform 1135">
                <a:extLst>
                  <a:ext uri="{FF2B5EF4-FFF2-40B4-BE49-F238E27FC236}">
                    <a16:creationId xmlns:a16="http://schemas.microsoft.com/office/drawing/2014/main" id="{E0C9593D-D829-59B3-0476-F4D8F52C52F3}"/>
                  </a:ext>
                </a:extLst>
              </p:cNvPr>
              <p:cNvSpPr>
                <a:spLocks/>
              </p:cNvSpPr>
              <p:nvPr/>
            </p:nvSpPr>
            <p:spPr bwMode="auto">
              <a:xfrm>
                <a:off x="2820" y="1516"/>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6" name="Freeform 1136">
                <a:extLst>
                  <a:ext uri="{FF2B5EF4-FFF2-40B4-BE49-F238E27FC236}">
                    <a16:creationId xmlns:a16="http://schemas.microsoft.com/office/drawing/2014/main" id="{4EACAF7A-94B4-0570-3432-14749C7E4DE2}"/>
                  </a:ext>
                </a:extLst>
              </p:cNvPr>
              <p:cNvSpPr>
                <a:spLocks/>
              </p:cNvSpPr>
              <p:nvPr/>
            </p:nvSpPr>
            <p:spPr bwMode="auto">
              <a:xfrm>
                <a:off x="3362" y="1193"/>
                <a:ext cx="35" cy="34"/>
              </a:xfrm>
              <a:custGeom>
                <a:avLst/>
                <a:gdLst>
                  <a:gd name="T0" fmla="*/ 15 w 35"/>
                  <a:gd name="T1" fmla="*/ 0 h 34"/>
                  <a:gd name="T2" fmla="*/ 35 w 35"/>
                  <a:gd name="T3" fmla="*/ 34 h 34"/>
                  <a:gd name="T4" fmla="*/ 0 w 35"/>
                  <a:gd name="T5" fmla="*/ 34 h 34"/>
                  <a:gd name="T6" fmla="*/ 15 w 35"/>
                  <a:gd name="T7" fmla="*/ 0 h 34"/>
                </a:gdLst>
                <a:ahLst/>
                <a:cxnLst>
                  <a:cxn ang="0">
                    <a:pos x="T0" y="T1"/>
                  </a:cxn>
                  <a:cxn ang="0">
                    <a:pos x="T2" y="T3"/>
                  </a:cxn>
                  <a:cxn ang="0">
                    <a:pos x="T4" y="T5"/>
                  </a:cxn>
                  <a:cxn ang="0">
                    <a:pos x="T6" y="T7"/>
                  </a:cxn>
                </a:cxnLst>
                <a:rect l="0" t="0" r="r" b="b"/>
                <a:pathLst>
                  <a:path w="35" h="34">
                    <a:moveTo>
                      <a:pt x="15" y="0"/>
                    </a:moveTo>
                    <a:lnTo>
                      <a:pt x="35" y="34"/>
                    </a:lnTo>
                    <a:lnTo>
                      <a:pt x="0" y="34"/>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7" name="Freeform 1137">
                <a:extLst>
                  <a:ext uri="{FF2B5EF4-FFF2-40B4-BE49-F238E27FC236}">
                    <a16:creationId xmlns:a16="http://schemas.microsoft.com/office/drawing/2014/main" id="{38CFAD6E-01C0-B6C2-CCBC-79866F60300D}"/>
                  </a:ext>
                </a:extLst>
              </p:cNvPr>
              <p:cNvSpPr>
                <a:spLocks/>
              </p:cNvSpPr>
              <p:nvPr/>
            </p:nvSpPr>
            <p:spPr bwMode="auto">
              <a:xfrm>
                <a:off x="3250" y="1213"/>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8" name="Freeform 1138">
                <a:extLst>
                  <a:ext uri="{FF2B5EF4-FFF2-40B4-BE49-F238E27FC236}">
                    <a16:creationId xmlns:a16="http://schemas.microsoft.com/office/drawing/2014/main" id="{6CCA8571-8E83-8A85-9402-BFF68ABCA361}"/>
                  </a:ext>
                </a:extLst>
              </p:cNvPr>
              <p:cNvSpPr>
                <a:spLocks/>
              </p:cNvSpPr>
              <p:nvPr/>
            </p:nvSpPr>
            <p:spPr bwMode="auto">
              <a:xfrm>
                <a:off x="2536" y="1902"/>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89" name="Freeform 1139">
                <a:extLst>
                  <a:ext uri="{FF2B5EF4-FFF2-40B4-BE49-F238E27FC236}">
                    <a16:creationId xmlns:a16="http://schemas.microsoft.com/office/drawing/2014/main" id="{B6516472-10A9-AEF1-50A4-A0BF1FE76635}"/>
                  </a:ext>
                </a:extLst>
              </p:cNvPr>
              <p:cNvSpPr>
                <a:spLocks/>
              </p:cNvSpPr>
              <p:nvPr/>
            </p:nvSpPr>
            <p:spPr bwMode="auto">
              <a:xfrm>
                <a:off x="3162" y="1438"/>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0" name="Freeform 1140">
                <a:extLst>
                  <a:ext uri="{FF2B5EF4-FFF2-40B4-BE49-F238E27FC236}">
                    <a16:creationId xmlns:a16="http://schemas.microsoft.com/office/drawing/2014/main" id="{D91F8230-FC6C-67E4-BD67-A3DC589F4644}"/>
                  </a:ext>
                </a:extLst>
              </p:cNvPr>
              <p:cNvSpPr>
                <a:spLocks/>
              </p:cNvSpPr>
              <p:nvPr/>
            </p:nvSpPr>
            <p:spPr bwMode="auto">
              <a:xfrm>
                <a:off x="2942" y="1491"/>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1" name="Freeform 1141">
                <a:extLst>
                  <a:ext uri="{FF2B5EF4-FFF2-40B4-BE49-F238E27FC236}">
                    <a16:creationId xmlns:a16="http://schemas.microsoft.com/office/drawing/2014/main" id="{372595FD-DF5E-FA38-BC7B-2BCF3685FED8}"/>
                  </a:ext>
                </a:extLst>
              </p:cNvPr>
              <p:cNvSpPr>
                <a:spLocks/>
              </p:cNvSpPr>
              <p:nvPr/>
            </p:nvSpPr>
            <p:spPr bwMode="auto">
              <a:xfrm>
                <a:off x="3069" y="1218"/>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2" name="Freeform 1142">
                <a:extLst>
                  <a:ext uri="{FF2B5EF4-FFF2-40B4-BE49-F238E27FC236}">
                    <a16:creationId xmlns:a16="http://schemas.microsoft.com/office/drawing/2014/main" id="{51F8F41E-91C6-B48C-05A6-0C1F2E3FBB5B}"/>
                  </a:ext>
                </a:extLst>
              </p:cNvPr>
              <p:cNvSpPr>
                <a:spLocks/>
              </p:cNvSpPr>
              <p:nvPr/>
            </p:nvSpPr>
            <p:spPr bwMode="auto">
              <a:xfrm>
                <a:off x="1935" y="2308"/>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3" name="Freeform 1143">
                <a:extLst>
                  <a:ext uri="{FF2B5EF4-FFF2-40B4-BE49-F238E27FC236}">
                    <a16:creationId xmlns:a16="http://schemas.microsoft.com/office/drawing/2014/main" id="{C524C0D2-5EB2-7ECA-4F22-7021CB8A6481}"/>
                  </a:ext>
                </a:extLst>
              </p:cNvPr>
              <p:cNvSpPr>
                <a:spLocks/>
              </p:cNvSpPr>
              <p:nvPr/>
            </p:nvSpPr>
            <p:spPr bwMode="auto">
              <a:xfrm>
                <a:off x="2619" y="1672"/>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4" name="Freeform 1144">
                <a:extLst>
                  <a:ext uri="{FF2B5EF4-FFF2-40B4-BE49-F238E27FC236}">
                    <a16:creationId xmlns:a16="http://schemas.microsoft.com/office/drawing/2014/main" id="{EE08F274-67D6-C475-8ED3-446EDEC48A07}"/>
                  </a:ext>
                </a:extLst>
              </p:cNvPr>
              <p:cNvSpPr>
                <a:spLocks/>
              </p:cNvSpPr>
              <p:nvPr/>
            </p:nvSpPr>
            <p:spPr bwMode="auto">
              <a:xfrm>
                <a:off x="3147" y="1237"/>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5" name="Freeform 1145">
                <a:extLst>
                  <a:ext uri="{FF2B5EF4-FFF2-40B4-BE49-F238E27FC236}">
                    <a16:creationId xmlns:a16="http://schemas.microsoft.com/office/drawing/2014/main" id="{230D538E-AB60-E1D4-D78B-F69AE49B8158}"/>
                  </a:ext>
                </a:extLst>
              </p:cNvPr>
              <p:cNvSpPr>
                <a:spLocks/>
              </p:cNvSpPr>
              <p:nvPr/>
            </p:nvSpPr>
            <p:spPr bwMode="auto">
              <a:xfrm>
                <a:off x="3054" y="1824"/>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6" name="Freeform 1146">
                <a:extLst>
                  <a:ext uri="{FF2B5EF4-FFF2-40B4-BE49-F238E27FC236}">
                    <a16:creationId xmlns:a16="http://schemas.microsoft.com/office/drawing/2014/main" id="{348E3287-59A2-7FCA-A556-E9E5D4EF99D6}"/>
                  </a:ext>
                </a:extLst>
              </p:cNvPr>
              <p:cNvSpPr>
                <a:spLocks/>
              </p:cNvSpPr>
              <p:nvPr/>
            </p:nvSpPr>
            <p:spPr bwMode="auto">
              <a:xfrm>
                <a:off x="3137" y="1350"/>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7" name="Freeform 1147">
                <a:extLst>
                  <a:ext uri="{FF2B5EF4-FFF2-40B4-BE49-F238E27FC236}">
                    <a16:creationId xmlns:a16="http://schemas.microsoft.com/office/drawing/2014/main" id="{EB12C13C-1481-5FF8-0CC4-3E8618A33F15}"/>
                  </a:ext>
                </a:extLst>
              </p:cNvPr>
              <p:cNvSpPr>
                <a:spLocks/>
              </p:cNvSpPr>
              <p:nvPr/>
            </p:nvSpPr>
            <p:spPr bwMode="auto">
              <a:xfrm>
                <a:off x="3181" y="1056"/>
                <a:ext cx="35" cy="34"/>
              </a:xfrm>
              <a:custGeom>
                <a:avLst/>
                <a:gdLst>
                  <a:gd name="T0" fmla="*/ 20 w 35"/>
                  <a:gd name="T1" fmla="*/ 0 h 34"/>
                  <a:gd name="T2" fmla="*/ 35 w 35"/>
                  <a:gd name="T3" fmla="*/ 34 h 34"/>
                  <a:gd name="T4" fmla="*/ 0 w 35"/>
                  <a:gd name="T5" fmla="*/ 34 h 34"/>
                  <a:gd name="T6" fmla="*/ 20 w 35"/>
                  <a:gd name="T7" fmla="*/ 0 h 34"/>
                </a:gdLst>
                <a:ahLst/>
                <a:cxnLst>
                  <a:cxn ang="0">
                    <a:pos x="T0" y="T1"/>
                  </a:cxn>
                  <a:cxn ang="0">
                    <a:pos x="T2" y="T3"/>
                  </a:cxn>
                  <a:cxn ang="0">
                    <a:pos x="T4" y="T5"/>
                  </a:cxn>
                  <a:cxn ang="0">
                    <a:pos x="T6" y="T7"/>
                  </a:cxn>
                </a:cxnLst>
                <a:rect l="0" t="0" r="r" b="b"/>
                <a:pathLst>
                  <a:path w="35" h="34">
                    <a:moveTo>
                      <a:pt x="20" y="0"/>
                    </a:moveTo>
                    <a:lnTo>
                      <a:pt x="35" y="34"/>
                    </a:lnTo>
                    <a:lnTo>
                      <a:pt x="0" y="34"/>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8" name="Freeform 1148">
                <a:extLst>
                  <a:ext uri="{FF2B5EF4-FFF2-40B4-BE49-F238E27FC236}">
                    <a16:creationId xmlns:a16="http://schemas.microsoft.com/office/drawing/2014/main" id="{0B813186-4424-D7B9-3FF8-C7B5202F8051}"/>
                  </a:ext>
                </a:extLst>
              </p:cNvPr>
              <p:cNvSpPr>
                <a:spLocks/>
              </p:cNvSpPr>
              <p:nvPr/>
            </p:nvSpPr>
            <p:spPr bwMode="auto">
              <a:xfrm>
                <a:off x="3313" y="1252"/>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899" name="Freeform 1149">
                <a:extLst>
                  <a:ext uri="{FF2B5EF4-FFF2-40B4-BE49-F238E27FC236}">
                    <a16:creationId xmlns:a16="http://schemas.microsoft.com/office/drawing/2014/main" id="{EF75B21F-712D-71C9-1994-9C522ADC54EF}"/>
                  </a:ext>
                </a:extLst>
              </p:cNvPr>
              <p:cNvSpPr>
                <a:spLocks/>
              </p:cNvSpPr>
              <p:nvPr/>
            </p:nvSpPr>
            <p:spPr bwMode="auto">
              <a:xfrm>
                <a:off x="3279" y="1726"/>
                <a:ext cx="39" cy="29"/>
              </a:xfrm>
              <a:custGeom>
                <a:avLst/>
                <a:gdLst>
                  <a:gd name="T0" fmla="*/ 20 w 39"/>
                  <a:gd name="T1" fmla="*/ 0 h 29"/>
                  <a:gd name="T2" fmla="*/ 39 w 39"/>
                  <a:gd name="T3" fmla="*/ 29 h 29"/>
                  <a:gd name="T4" fmla="*/ 0 w 39"/>
                  <a:gd name="T5" fmla="*/ 29 h 29"/>
                  <a:gd name="T6" fmla="*/ 20 w 39"/>
                  <a:gd name="T7" fmla="*/ 0 h 29"/>
                </a:gdLst>
                <a:ahLst/>
                <a:cxnLst>
                  <a:cxn ang="0">
                    <a:pos x="T0" y="T1"/>
                  </a:cxn>
                  <a:cxn ang="0">
                    <a:pos x="T2" y="T3"/>
                  </a:cxn>
                  <a:cxn ang="0">
                    <a:pos x="T4" y="T5"/>
                  </a:cxn>
                  <a:cxn ang="0">
                    <a:pos x="T6" y="T7"/>
                  </a:cxn>
                </a:cxnLst>
                <a:rect l="0" t="0" r="r" b="b"/>
                <a:pathLst>
                  <a:path w="39" h="29">
                    <a:moveTo>
                      <a:pt x="20" y="0"/>
                    </a:moveTo>
                    <a:lnTo>
                      <a:pt x="39"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0" name="Freeform 1150">
                <a:extLst>
                  <a:ext uri="{FF2B5EF4-FFF2-40B4-BE49-F238E27FC236}">
                    <a16:creationId xmlns:a16="http://schemas.microsoft.com/office/drawing/2014/main" id="{E7EA35BE-E272-B741-E9EF-529195A44C28}"/>
                  </a:ext>
                </a:extLst>
              </p:cNvPr>
              <p:cNvSpPr>
                <a:spLocks/>
              </p:cNvSpPr>
              <p:nvPr/>
            </p:nvSpPr>
            <p:spPr bwMode="auto">
              <a:xfrm>
                <a:off x="3284" y="1443"/>
                <a:ext cx="34" cy="34"/>
              </a:xfrm>
              <a:custGeom>
                <a:avLst/>
                <a:gdLst>
                  <a:gd name="T0" fmla="*/ 15 w 34"/>
                  <a:gd name="T1" fmla="*/ 0 h 34"/>
                  <a:gd name="T2" fmla="*/ 34 w 34"/>
                  <a:gd name="T3" fmla="*/ 34 h 34"/>
                  <a:gd name="T4" fmla="*/ 0 w 34"/>
                  <a:gd name="T5" fmla="*/ 34 h 34"/>
                  <a:gd name="T6" fmla="*/ 15 w 34"/>
                  <a:gd name="T7" fmla="*/ 0 h 34"/>
                </a:gdLst>
                <a:ahLst/>
                <a:cxnLst>
                  <a:cxn ang="0">
                    <a:pos x="T0" y="T1"/>
                  </a:cxn>
                  <a:cxn ang="0">
                    <a:pos x="T2" y="T3"/>
                  </a:cxn>
                  <a:cxn ang="0">
                    <a:pos x="T4" y="T5"/>
                  </a:cxn>
                  <a:cxn ang="0">
                    <a:pos x="T6" y="T7"/>
                  </a:cxn>
                </a:cxnLst>
                <a:rect l="0" t="0" r="r" b="b"/>
                <a:pathLst>
                  <a:path w="34" h="34">
                    <a:moveTo>
                      <a:pt x="15" y="0"/>
                    </a:moveTo>
                    <a:lnTo>
                      <a:pt x="34" y="34"/>
                    </a:lnTo>
                    <a:lnTo>
                      <a:pt x="0" y="34"/>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1" name="Freeform 1151">
                <a:extLst>
                  <a:ext uri="{FF2B5EF4-FFF2-40B4-BE49-F238E27FC236}">
                    <a16:creationId xmlns:a16="http://schemas.microsoft.com/office/drawing/2014/main" id="{DA3F74BB-050F-319B-F5F7-C98651612FF9}"/>
                  </a:ext>
                </a:extLst>
              </p:cNvPr>
              <p:cNvSpPr>
                <a:spLocks/>
              </p:cNvSpPr>
              <p:nvPr/>
            </p:nvSpPr>
            <p:spPr bwMode="auto">
              <a:xfrm>
                <a:off x="2869" y="1565"/>
                <a:ext cx="34" cy="34"/>
              </a:xfrm>
              <a:custGeom>
                <a:avLst/>
                <a:gdLst>
                  <a:gd name="T0" fmla="*/ 19 w 34"/>
                  <a:gd name="T1" fmla="*/ 0 h 34"/>
                  <a:gd name="T2" fmla="*/ 34 w 34"/>
                  <a:gd name="T3" fmla="*/ 34 h 34"/>
                  <a:gd name="T4" fmla="*/ 0 w 34"/>
                  <a:gd name="T5" fmla="*/ 34 h 34"/>
                  <a:gd name="T6" fmla="*/ 19 w 34"/>
                  <a:gd name="T7" fmla="*/ 0 h 34"/>
                </a:gdLst>
                <a:ahLst/>
                <a:cxnLst>
                  <a:cxn ang="0">
                    <a:pos x="T0" y="T1"/>
                  </a:cxn>
                  <a:cxn ang="0">
                    <a:pos x="T2" y="T3"/>
                  </a:cxn>
                  <a:cxn ang="0">
                    <a:pos x="T4" y="T5"/>
                  </a:cxn>
                  <a:cxn ang="0">
                    <a:pos x="T6" y="T7"/>
                  </a:cxn>
                </a:cxnLst>
                <a:rect l="0" t="0" r="r" b="b"/>
                <a:pathLst>
                  <a:path w="34" h="34">
                    <a:moveTo>
                      <a:pt x="19" y="0"/>
                    </a:moveTo>
                    <a:lnTo>
                      <a:pt x="34" y="34"/>
                    </a:lnTo>
                    <a:lnTo>
                      <a:pt x="0" y="34"/>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2" name="Freeform 1152">
                <a:extLst>
                  <a:ext uri="{FF2B5EF4-FFF2-40B4-BE49-F238E27FC236}">
                    <a16:creationId xmlns:a16="http://schemas.microsoft.com/office/drawing/2014/main" id="{516699EE-2FA9-F633-D3A5-F0FCD9A25071}"/>
                  </a:ext>
                </a:extLst>
              </p:cNvPr>
              <p:cNvSpPr>
                <a:spLocks/>
              </p:cNvSpPr>
              <p:nvPr/>
            </p:nvSpPr>
            <p:spPr bwMode="auto">
              <a:xfrm>
                <a:off x="2834" y="1477"/>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3" name="Freeform 1153">
                <a:extLst>
                  <a:ext uri="{FF2B5EF4-FFF2-40B4-BE49-F238E27FC236}">
                    <a16:creationId xmlns:a16="http://schemas.microsoft.com/office/drawing/2014/main" id="{25AB88CE-96DE-6FB9-3DFE-B8C6B55BBF60}"/>
                  </a:ext>
                </a:extLst>
              </p:cNvPr>
              <p:cNvSpPr>
                <a:spLocks/>
              </p:cNvSpPr>
              <p:nvPr/>
            </p:nvSpPr>
            <p:spPr bwMode="auto">
              <a:xfrm>
                <a:off x="3079" y="1315"/>
                <a:ext cx="34" cy="30"/>
              </a:xfrm>
              <a:custGeom>
                <a:avLst/>
                <a:gdLst>
                  <a:gd name="T0" fmla="*/ 19 w 34"/>
                  <a:gd name="T1" fmla="*/ 0 h 30"/>
                  <a:gd name="T2" fmla="*/ 34 w 34"/>
                  <a:gd name="T3" fmla="*/ 30 h 30"/>
                  <a:gd name="T4" fmla="*/ 0 w 34"/>
                  <a:gd name="T5" fmla="*/ 30 h 30"/>
                  <a:gd name="T6" fmla="*/ 19 w 34"/>
                  <a:gd name="T7" fmla="*/ 0 h 30"/>
                </a:gdLst>
                <a:ahLst/>
                <a:cxnLst>
                  <a:cxn ang="0">
                    <a:pos x="T0" y="T1"/>
                  </a:cxn>
                  <a:cxn ang="0">
                    <a:pos x="T2" y="T3"/>
                  </a:cxn>
                  <a:cxn ang="0">
                    <a:pos x="T4" y="T5"/>
                  </a:cxn>
                  <a:cxn ang="0">
                    <a:pos x="T6" y="T7"/>
                  </a:cxn>
                </a:cxnLst>
                <a:rect l="0" t="0" r="r" b="b"/>
                <a:pathLst>
                  <a:path w="34" h="30">
                    <a:moveTo>
                      <a:pt x="19" y="0"/>
                    </a:moveTo>
                    <a:lnTo>
                      <a:pt x="34" y="30"/>
                    </a:lnTo>
                    <a:lnTo>
                      <a:pt x="0" y="30"/>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4" name="Freeform 1154">
                <a:extLst>
                  <a:ext uri="{FF2B5EF4-FFF2-40B4-BE49-F238E27FC236}">
                    <a16:creationId xmlns:a16="http://schemas.microsoft.com/office/drawing/2014/main" id="{3B143D85-A9C2-393C-A4E7-8CBB64C8C60E}"/>
                  </a:ext>
                </a:extLst>
              </p:cNvPr>
              <p:cNvSpPr>
                <a:spLocks/>
              </p:cNvSpPr>
              <p:nvPr/>
            </p:nvSpPr>
            <p:spPr bwMode="auto">
              <a:xfrm>
                <a:off x="2849" y="1496"/>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5" name="Freeform 1155">
                <a:extLst>
                  <a:ext uri="{FF2B5EF4-FFF2-40B4-BE49-F238E27FC236}">
                    <a16:creationId xmlns:a16="http://schemas.microsoft.com/office/drawing/2014/main" id="{411F9FF1-EB87-D801-127B-52399306EEC8}"/>
                  </a:ext>
                </a:extLst>
              </p:cNvPr>
              <p:cNvSpPr>
                <a:spLocks/>
              </p:cNvSpPr>
              <p:nvPr/>
            </p:nvSpPr>
            <p:spPr bwMode="auto">
              <a:xfrm>
                <a:off x="3196" y="1369"/>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6" name="Freeform 1156">
                <a:extLst>
                  <a:ext uri="{FF2B5EF4-FFF2-40B4-BE49-F238E27FC236}">
                    <a16:creationId xmlns:a16="http://schemas.microsoft.com/office/drawing/2014/main" id="{0CBC19B2-49EB-C95D-84EA-8CB8E701912A}"/>
                  </a:ext>
                </a:extLst>
              </p:cNvPr>
              <p:cNvSpPr>
                <a:spLocks/>
              </p:cNvSpPr>
              <p:nvPr/>
            </p:nvSpPr>
            <p:spPr bwMode="auto">
              <a:xfrm>
                <a:off x="3299" y="1447"/>
                <a:ext cx="34" cy="30"/>
              </a:xfrm>
              <a:custGeom>
                <a:avLst/>
                <a:gdLst>
                  <a:gd name="T0" fmla="*/ 14 w 34"/>
                  <a:gd name="T1" fmla="*/ 0 h 30"/>
                  <a:gd name="T2" fmla="*/ 34 w 34"/>
                  <a:gd name="T3" fmla="*/ 30 h 30"/>
                  <a:gd name="T4" fmla="*/ 0 w 34"/>
                  <a:gd name="T5" fmla="*/ 30 h 30"/>
                  <a:gd name="T6" fmla="*/ 14 w 34"/>
                  <a:gd name="T7" fmla="*/ 0 h 30"/>
                </a:gdLst>
                <a:ahLst/>
                <a:cxnLst>
                  <a:cxn ang="0">
                    <a:pos x="T0" y="T1"/>
                  </a:cxn>
                  <a:cxn ang="0">
                    <a:pos x="T2" y="T3"/>
                  </a:cxn>
                  <a:cxn ang="0">
                    <a:pos x="T4" y="T5"/>
                  </a:cxn>
                  <a:cxn ang="0">
                    <a:pos x="T6" y="T7"/>
                  </a:cxn>
                </a:cxnLst>
                <a:rect l="0" t="0" r="r" b="b"/>
                <a:pathLst>
                  <a:path w="34" h="30">
                    <a:moveTo>
                      <a:pt x="14" y="0"/>
                    </a:moveTo>
                    <a:lnTo>
                      <a:pt x="34" y="30"/>
                    </a:lnTo>
                    <a:lnTo>
                      <a:pt x="0" y="30"/>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7" name="Freeform 1157">
                <a:extLst>
                  <a:ext uri="{FF2B5EF4-FFF2-40B4-BE49-F238E27FC236}">
                    <a16:creationId xmlns:a16="http://schemas.microsoft.com/office/drawing/2014/main" id="{714C7F56-38E2-73F7-A04A-A5AB89E588AE}"/>
                  </a:ext>
                </a:extLst>
              </p:cNvPr>
              <p:cNvSpPr>
                <a:spLocks/>
              </p:cNvSpPr>
              <p:nvPr/>
            </p:nvSpPr>
            <p:spPr bwMode="auto">
              <a:xfrm>
                <a:off x="3079" y="1760"/>
                <a:ext cx="34" cy="30"/>
              </a:xfrm>
              <a:custGeom>
                <a:avLst/>
                <a:gdLst>
                  <a:gd name="T0" fmla="*/ 14 w 34"/>
                  <a:gd name="T1" fmla="*/ 0 h 30"/>
                  <a:gd name="T2" fmla="*/ 34 w 34"/>
                  <a:gd name="T3" fmla="*/ 30 h 30"/>
                  <a:gd name="T4" fmla="*/ 0 w 34"/>
                  <a:gd name="T5" fmla="*/ 30 h 30"/>
                  <a:gd name="T6" fmla="*/ 14 w 34"/>
                  <a:gd name="T7" fmla="*/ 0 h 30"/>
                </a:gdLst>
                <a:ahLst/>
                <a:cxnLst>
                  <a:cxn ang="0">
                    <a:pos x="T0" y="T1"/>
                  </a:cxn>
                  <a:cxn ang="0">
                    <a:pos x="T2" y="T3"/>
                  </a:cxn>
                  <a:cxn ang="0">
                    <a:pos x="T4" y="T5"/>
                  </a:cxn>
                  <a:cxn ang="0">
                    <a:pos x="T6" y="T7"/>
                  </a:cxn>
                </a:cxnLst>
                <a:rect l="0" t="0" r="r" b="b"/>
                <a:pathLst>
                  <a:path w="34" h="30">
                    <a:moveTo>
                      <a:pt x="14" y="0"/>
                    </a:moveTo>
                    <a:lnTo>
                      <a:pt x="34" y="30"/>
                    </a:lnTo>
                    <a:lnTo>
                      <a:pt x="0" y="30"/>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8" name="Freeform 1158">
                <a:extLst>
                  <a:ext uri="{FF2B5EF4-FFF2-40B4-BE49-F238E27FC236}">
                    <a16:creationId xmlns:a16="http://schemas.microsoft.com/office/drawing/2014/main" id="{21654BBA-AA1A-6A83-3720-3B51DBA101A9}"/>
                  </a:ext>
                </a:extLst>
              </p:cNvPr>
              <p:cNvSpPr>
                <a:spLocks/>
              </p:cNvSpPr>
              <p:nvPr/>
            </p:nvSpPr>
            <p:spPr bwMode="auto">
              <a:xfrm>
                <a:off x="3181" y="1482"/>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09" name="Freeform 1159">
                <a:extLst>
                  <a:ext uri="{FF2B5EF4-FFF2-40B4-BE49-F238E27FC236}">
                    <a16:creationId xmlns:a16="http://schemas.microsoft.com/office/drawing/2014/main" id="{0465D6B1-0C80-FB20-DBB5-95764A691E84}"/>
                  </a:ext>
                </a:extLst>
              </p:cNvPr>
              <p:cNvSpPr>
                <a:spLocks/>
              </p:cNvSpPr>
              <p:nvPr/>
            </p:nvSpPr>
            <p:spPr bwMode="auto">
              <a:xfrm>
                <a:off x="2854" y="1579"/>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10" name="Freeform 1160">
                <a:extLst>
                  <a:ext uri="{FF2B5EF4-FFF2-40B4-BE49-F238E27FC236}">
                    <a16:creationId xmlns:a16="http://schemas.microsoft.com/office/drawing/2014/main" id="{A44A6463-55E4-D748-45BB-7ADA98F89ACB}"/>
                  </a:ext>
                </a:extLst>
              </p:cNvPr>
              <p:cNvSpPr>
                <a:spLocks/>
              </p:cNvSpPr>
              <p:nvPr/>
            </p:nvSpPr>
            <p:spPr bwMode="auto">
              <a:xfrm>
                <a:off x="2272" y="2029"/>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911" name="Rectangle 1161">
                <a:extLst>
                  <a:ext uri="{FF2B5EF4-FFF2-40B4-BE49-F238E27FC236}">
                    <a16:creationId xmlns:a16="http://schemas.microsoft.com/office/drawing/2014/main" id="{9E5C1E40-00D8-F428-5CEF-66DD31932580}"/>
                  </a:ext>
                </a:extLst>
              </p:cNvPr>
              <p:cNvSpPr>
                <a:spLocks noChangeArrowheads="1"/>
              </p:cNvSpPr>
              <p:nvPr/>
            </p:nvSpPr>
            <p:spPr bwMode="auto">
              <a:xfrm>
                <a:off x="1974" y="1741"/>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12" name="Line 1162">
                <a:extLst>
                  <a:ext uri="{FF2B5EF4-FFF2-40B4-BE49-F238E27FC236}">
                    <a16:creationId xmlns:a16="http://schemas.microsoft.com/office/drawing/2014/main" id="{BFDFA573-A52A-8358-5E45-3E0E111B5BFD}"/>
                  </a:ext>
                </a:extLst>
              </p:cNvPr>
              <p:cNvSpPr>
                <a:spLocks noChangeShapeType="1"/>
              </p:cNvSpPr>
              <p:nvPr/>
            </p:nvSpPr>
            <p:spPr bwMode="auto">
              <a:xfrm flipV="1">
                <a:off x="1974" y="1741"/>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13" name="Line 1163">
                <a:extLst>
                  <a:ext uri="{FF2B5EF4-FFF2-40B4-BE49-F238E27FC236}">
                    <a16:creationId xmlns:a16="http://schemas.microsoft.com/office/drawing/2014/main" id="{EF0D4582-D1FA-71D4-3950-B91097134473}"/>
                  </a:ext>
                </a:extLst>
              </p:cNvPr>
              <p:cNvSpPr>
                <a:spLocks noChangeShapeType="1"/>
              </p:cNvSpPr>
              <p:nvPr/>
            </p:nvSpPr>
            <p:spPr bwMode="auto">
              <a:xfrm>
                <a:off x="1974" y="1741"/>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14" name="Rectangle 1164">
                <a:extLst>
                  <a:ext uri="{FF2B5EF4-FFF2-40B4-BE49-F238E27FC236}">
                    <a16:creationId xmlns:a16="http://schemas.microsoft.com/office/drawing/2014/main" id="{065CF891-4E27-C054-3D03-234CB80B14C4}"/>
                  </a:ext>
                </a:extLst>
              </p:cNvPr>
              <p:cNvSpPr>
                <a:spLocks noChangeArrowheads="1"/>
              </p:cNvSpPr>
              <p:nvPr/>
            </p:nvSpPr>
            <p:spPr bwMode="auto">
              <a:xfrm>
                <a:off x="1314" y="1961"/>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15" name="Line 1165">
                <a:extLst>
                  <a:ext uri="{FF2B5EF4-FFF2-40B4-BE49-F238E27FC236}">
                    <a16:creationId xmlns:a16="http://schemas.microsoft.com/office/drawing/2014/main" id="{1A07BB0F-57B8-B3B6-133D-C4F0334C0AD6}"/>
                  </a:ext>
                </a:extLst>
              </p:cNvPr>
              <p:cNvSpPr>
                <a:spLocks noChangeShapeType="1"/>
              </p:cNvSpPr>
              <p:nvPr/>
            </p:nvSpPr>
            <p:spPr bwMode="auto">
              <a:xfrm flipV="1">
                <a:off x="1314" y="1961"/>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16" name="Line 1166">
                <a:extLst>
                  <a:ext uri="{FF2B5EF4-FFF2-40B4-BE49-F238E27FC236}">
                    <a16:creationId xmlns:a16="http://schemas.microsoft.com/office/drawing/2014/main" id="{41A26EB0-E666-52C9-716D-128797DDAE02}"/>
                  </a:ext>
                </a:extLst>
              </p:cNvPr>
              <p:cNvSpPr>
                <a:spLocks noChangeShapeType="1"/>
              </p:cNvSpPr>
              <p:nvPr/>
            </p:nvSpPr>
            <p:spPr bwMode="auto">
              <a:xfrm>
                <a:off x="1314" y="1961"/>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17" name="Rectangle 1167">
                <a:extLst>
                  <a:ext uri="{FF2B5EF4-FFF2-40B4-BE49-F238E27FC236}">
                    <a16:creationId xmlns:a16="http://schemas.microsoft.com/office/drawing/2014/main" id="{C6771E49-D041-854F-E597-8BDF305FB761}"/>
                  </a:ext>
                </a:extLst>
              </p:cNvPr>
              <p:cNvSpPr>
                <a:spLocks noChangeArrowheads="1"/>
              </p:cNvSpPr>
              <p:nvPr/>
            </p:nvSpPr>
            <p:spPr bwMode="auto">
              <a:xfrm>
                <a:off x="2062" y="1222"/>
                <a:ext cx="25" cy="30"/>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18" name="Line 1168">
                <a:extLst>
                  <a:ext uri="{FF2B5EF4-FFF2-40B4-BE49-F238E27FC236}">
                    <a16:creationId xmlns:a16="http://schemas.microsoft.com/office/drawing/2014/main" id="{3117F12C-26EE-D07F-236C-2501EE739DB2}"/>
                  </a:ext>
                </a:extLst>
              </p:cNvPr>
              <p:cNvSpPr>
                <a:spLocks noChangeShapeType="1"/>
              </p:cNvSpPr>
              <p:nvPr/>
            </p:nvSpPr>
            <p:spPr bwMode="auto">
              <a:xfrm flipV="1">
                <a:off x="2062" y="1222"/>
                <a:ext cx="25"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19" name="Line 1169">
                <a:extLst>
                  <a:ext uri="{FF2B5EF4-FFF2-40B4-BE49-F238E27FC236}">
                    <a16:creationId xmlns:a16="http://schemas.microsoft.com/office/drawing/2014/main" id="{10B2B002-8901-FD2A-5362-595DB2F7FA9D}"/>
                  </a:ext>
                </a:extLst>
              </p:cNvPr>
              <p:cNvSpPr>
                <a:spLocks noChangeShapeType="1"/>
              </p:cNvSpPr>
              <p:nvPr/>
            </p:nvSpPr>
            <p:spPr bwMode="auto">
              <a:xfrm>
                <a:off x="2062" y="1222"/>
                <a:ext cx="25"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0" name="Rectangle 1170">
                <a:extLst>
                  <a:ext uri="{FF2B5EF4-FFF2-40B4-BE49-F238E27FC236}">
                    <a16:creationId xmlns:a16="http://schemas.microsoft.com/office/drawing/2014/main" id="{1F16266E-6E9F-7033-5BC7-34893F2D907B}"/>
                  </a:ext>
                </a:extLst>
              </p:cNvPr>
              <p:cNvSpPr>
                <a:spLocks noChangeArrowheads="1"/>
              </p:cNvSpPr>
              <p:nvPr/>
            </p:nvSpPr>
            <p:spPr bwMode="auto">
              <a:xfrm>
                <a:off x="1925" y="1496"/>
                <a:ext cx="25"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1" name="Line 1171">
                <a:extLst>
                  <a:ext uri="{FF2B5EF4-FFF2-40B4-BE49-F238E27FC236}">
                    <a16:creationId xmlns:a16="http://schemas.microsoft.com/office/drawing/2014/main" id="{D8574BDF-F74A-9A59-E049-A1644F97962D}"/>
                  </a:ext>
                </a:extLst>
              </p:cNvPr>
              <p:cNvSpPr>
                <a:spLocks noChangeShapeType="1"/>
              </p:cNvSpPr>
              <p:nvPr/>
            </p:nvSpPr>
            <p:spPr bwMode="auto">
              <a:xfrm flipV="1">
                <a:off x="1925" y="1496"/>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2" name="Line 1172">
                <a:extLst>
                  <a:ext uri="{FF2B5EF4-FFF2-40B4-BE49-F238E27FC236}">
                    <a16:creationId xmlns:a16="http://schemas.microsoft.com/office/drawing/2014/main" id="{41933E29-5318-D170-2ECA-80F81CBA348F}"/>
                  </a:ext>
                </a:extLst>
              </p:cNvPr>
              <p:cNvSpPr>
                <a:spLocks noChangeShapeType="1"/>
              </p:cNvSpPr>
              <p:nvPr/>
            </p:nvSpPr>
            <p:spPr bwMode="auto">
              <a:xfrm>
                <a:off x="1925" y="1496"/>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3" name="Rectangle 1173">
                <a:extLst>
                  <a:ext uri="{FF2B5EF4-FFF2-40B4-BE49-F238E27FC236}">
                    <a16:creationId xmlns:a16="http://schemas.microsoft.com/office/drawing/2014/main" id="{D6E11775-17DE-A3D7-3A9C-4975EA01559E}"/>
                  </a:ext>
                </a:extLst>
              </p:cNvPr>
              <p:cNvSpPr>
                <a:spLocks noChangeArrowheads="1"/>
              </p:cNvSpPr>
              <p:nvPr/>
            </p:nvSpPr>
            <p:spPr bwMode="auto">
              <a:xfrm>
                <a:off x="1500" y="1711"/>
                <a:ext cx="24" cy="30"/>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4" name="Line 1174">
                <a:extLst>
                  <a:ext uri="{FF2B5EF4-FFF2-40B4-BE49-F238E27FC236}">
                    <a16:creationId xmlns:a16="http://schemas.microsoft.com/office/drawing/2014/main" id="{4BF02533-54D1-10B3-FA0A-6BBD96F11697}"/>
                  </a:ext>
                </a:extLst>
              </p:cNvPr>
              <p:cNvSpPr>
                <a:spLocks noChangeShapeType="1"/>
              </p:cNvSpPr>
              <p:nvPr/>
            </p:nvSpPr>
            <p:spPr bwMode="auto">
              <a:xfrm flipV="1">
                <a:off x="1500" y="1711"/>
                <a:ext cx="24"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5" name="Line 1175">
                <a:extLst>
                  <a:ext uri="{FF2B5EF4-FFF2-40B4-BE49-F238E27FC236}">
                    <a16:creationId xmlns:a16="http://schemas.microsoft.com/office/drawing/2014/main" id="{19054D36-5ECB-6E16-1014-C9AA70167CAB}"/>
                  </a:ext>
                </a:extLst>
              </p:cNvPr>
              <p:cNvSpPr>
                <a:spLocks noChangeShapeType="1"/>
              </p:cNvSpPr>
              <p:nvPr/>
            </p:nvSpPr>
            <p:spPr bwMode="auto">
              <a:xfrm>
                <a:off x="1500" y="1711"/>
                <a:ext cx="24"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6" name="Rectangle 1176">
                <a:extLst>
                  <a:ext uri="{FF2B5EF4-FFF2-40B4-BE49-F238E27FC236}">
                    <a16:creationId xmlns:a16="http://schemas.microsoft.com/office/drawing/2014/main" id="{AE4B240A-777A-9BFF-ECC5-F299E713F389}"/>
                  </a:ext>
                </a:extLst>
              </p:cNvPr>
              <p:cNvSpPr>
                <a:spLocks noChangeArrowheads="1"/>
              </p:cNvSpPr>
              <p:nvPr/>
            </p:nvSpPr>
            <p:spPr bwMode="auto">
              <a:xfrm>
                <a:off x="2336" y="1174"/>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7" name="Line 1177">
                <a:extLst>
                  <a:ext uri="{FF2B5EF4-FFF2-40B4-BE49-F238E27FC236}">
                    <a16:creationId xmlns:a16="http://schemas.microsoft.com/office/drawing/2014/main" id="{AC7FBC52-3752-92CF-B4F2-83016FAF8C1C}"/>
                  </a:ext>
                </a:extLst>
              </p:cNvPr>
              <p:cNvSpPr>
                <a:spLocks noChangeShapeType="1"/>
              </p:cNvSpPr>
              <p:nvPr/>
            </p:nvSpPr>
            <p:spPr bwMode="auto">
              <a:xfrm flipV="1">
                <a:off x="2336" y="1174"/>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8" name="Line 1178">
                <a:extLst>
                  <a:ext uri="{FF2B5EF4-FFF2-40B4-BE49-F238E27FC236}">
                    <a16:creationId xmlns:a16="http://schemas.microsoft.com/office/drawing/2014/main" id="{011A5929-8235-9E02-B716-B1231633FC05}"/>
                  </a:ext>
                </a:extLst>
              </p:cNvPr>
              <p:cNvSpPr>
                <a:spLocks noChangeShapeType="1"/>
              </p:cNvSpPr>
              <p:nvPr/>
            </p:nvSpPr>
            <p:spPr bwMode="auto">
              <a:xfrm>
                <a:off x="2336" y="1174"/>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29" name="Rectangle 1179">
                <a:extLst>
                  <a:ext uri="{FF2B5EF4-FFF2-40B4-BE49-F238E27FC236}">
                    <a16:creationId xmlns:a16="http://schemas.microsoft.com/office/drawing/2014/main" id="{C742B268-33F2-9F0A-3A69-A48C2B3A4A9A}"/>
                  </a:ext>
                </a:extLst>
              </p:cNvPr>
              <p:cNvSpPr>
                <a:spLocks noChangeArrowheads="1"/>
              </p:cNvSpPr>
              <p:nvPr/>
            </p:nvSpPr>
            <p:spPr bwMode="auto">
              <a:xfrm>
                <a:off x="2194" y="993"/>
                <a:ext cx="29"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0" name="Line 1180">
                <a:extLst>
                  <a:ext uri="{FF2B5EF4-FFF2-40B4-BE49-F238E27FC236}">
                    <a16:creationId xmlns:a16="http://schemas.microsoft.com/office/drawing/2014/main" id="{EB3C9295-8609-A2C1-43B4-CD0D0D05B242}"/>
                  </a:ext>
                </a:extLst>
              </p:cNvPr>
              <p:cNvSpPr>
                <a:spLocks noChangeShapeType="1"/>
              </p:cNvSpPr>
              <p:nvPr/>
            </p:nvSpPr>
            <p:spPr bwMode="auto">
              <a:xfrm flipV="1">
                <a:off x="2194" y="993"/>
                <a:ext cx="29"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1" name="Line 1181">
                <a:extLst>
                  <a:ext uri="{FF2B5EF4-FFF2-40B4-BE49-F238E27FC236}">
                    <a16:creationId xmlns:a16="http://schemas.microsoft.com/office/drawing/2014/main" id="{B3E9F62A-11AA-7743-33B5-7FACF67F1F69}"/>
                  </a:ext>
                </a:extLst>
              </p:cNvPr>
              <p:cNvSpPr>
                <a:spLocks noChangeShapeType="1"/>
              </p:cNvSpPr>
              <p:nvPr/>
            </p:nvSpPr>
            <p:spPr bwMode="auto">
              <a:xfrm>
                <a:off x="2194" y="993"/>
                <a:ext cx="29"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2" name="Rectangle 1182">
                <a:extLst>
                  <a:ext uri="{FF2B5EF4-FFF2-40B4-BE49-F238E27FC236}">
                    <a16:creationId xmlns:a16="http://schemas.microsoft.com/office/drawing/2014/main" id="{7DDFB85E-0195-7099-979C-6596CF567122}"/>
                  </a:ext>
                </a:extLst>
              </p:cNvPr>
              <p:cNvSpPr>
                <a:spLocks noChangeArrowheads="1"/>
              </p:cNvSpPr>
              <p:nvPr/>
            </p:nvSpPr>
            <p:spPr bwMode="auto">
              <a:xfrm>
                <a:off x="2942" y="675"/>
                <a:ext cx="29"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3" name="Line 1183">
                <a:extLst>
                  <a:ext uri="{FF2B5EF4-FFF2-40B4-BE49-F238E27FC236}">
                    <a16:creationId xmlns:a16="http://schemas.microsoft.com/office/drawing/2014/main" id="{D8C4061E-60B7-E1C0-9F54-BA5F2EF06C4C}"/>
                  </a:ext>
                </a:extLst>
              </p:cNvPr>
              <p:cNvSpPr>
                <a:spLocks noChangeShapeType="1"/>
              </p:cNvSpPr>
              <p:nvPr/>
            </p:nvSpPr>
            <p:spPr bwMode="auto">
              <a:xfrm flipV="1">
                <a:off x="2942" y="675"/>
                <a:ext cx="29"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4" name="Line 1184">
                <a:extLst>
                  <a:ext uri="{FF2B5EF4-FFF2-40B4-BE49-F238E27FC236}">
                    <a16:creationId xmlns:a16="http://schemas.microsoft.com/office/drawing/2014/main" id="{365B46B9-95BB-C00E-4CC1-44F2A6015E80}"/>
                  </a:ext>
                </a:extLst>
              </p:cNvPr>
              <p:cNvSpPr>
                <a:spLocks noChangeShapeType="1"/>
              </p:cNvSpPr>
              <p:nvPr/>
            </p:nvSpPr>
            <p:spPr bwMode="auto">
              <a:xfrm>
                <a:off x="2942" y="675"/>
                <a:ext cx="29"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5" name="Rectangle 1185">
                <a:extLst>
                  <a:ext uri="{FF2B5EF4-FFF2-40B4-BE49-F238E27FC236}">
                    <a16:creationId xmlns:a16="http://schemas.microsoft.com/office/drawing/2014/main" id="{79756FCD-5904-BEEB-1236-125B762CFE08}"/>
                  </a:ext>
                </a:extLst>
              </p:cNvPr>
              <p:cNvSpPr>
                <a:spLocks noChangeArrowheads="1"/>
              </p:cNvSpPr>
              <p:nvPr/>
            </p:nvSpPr>
            <p:spPr bwMode="auto">
              <a:xfrm>
                <a:off x="2150" y="1418"/>
                <a:ext cx="25"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6" name="Line 1186">
                <a:extLst>
                  <a:ext uri="{FF2B5EF4-FFF2-40B4-BE49-F238E27FC236}">
                    <a16:creationId xmlns:a16="http://schemas.microsoft.com/office/drawing/2014/main" id="{33B3C02D-7968-250B-45D7-AA03E55FD9D0}"/>
                  </a:ext>
                </a:extLst>
              </p:cNvPr>
              <p:cNvSpPr>
                <a:spLocks noChangeShapeType="1"/>
              </p:cNvSpPr>
              <p:nvPr/>
            </p:nvSpPr>
            <p:spPr bwMode="auto">
              <a:xfrm flipV="1">
                <a:off x="2150" y="1418"/>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7" name="Line 1187">
                <a:extLst>
                  <a:ext uri="{FF2B5EF4-FFF2-40B4-BE49-F238E27FC236}">
                    <a16:creationId xmlns:a16="http://schemas.microsoft.com/office/drawing/2014/main" id="{39639D28-2068-B935-801E-B4E5EF1DBBD5}"/>
                  </a:ext>
                </a:extLst>
              </p:cNvPr>
              <p:cNvSpPr>
                <a:spLocks noChangeShapeType="1"/>
              </p:cNvSpPr>
              <p:nvPr/>
            </p:nvSpPr>
            <p:spPr bwMode="auto">
              <a:xfrm>
                <a:off x="2150" y="1418"/>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8" name="Rectangle 1188">
                <a:extLst>
                  <a:ext uri="{FF2B5EF4-FFF2-40B4-BE49-F238E27FC236}">
                    <a16:creationId xmlns:a16="http://schemas.microsoft.com/office/drawing/2014/main" id="{873108A1-CACF-400A-6B5E-8079C04A59F1}"/>
                  </a:ext>
                </a:extLst>
              </p:cNvPr>
              <p:cNvSpPr>
                <a:spLocks noChangeArrowheads="1"/>
              </p:cNvSpPr>
              <p:nvPr/>
            </p:nvSpPr>
            <p:spPr bwMode="auto">
              <a:xfrm>
                <a:off x="2302" y="1022"/>
                <a:ext cx="24"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39" name="Line 1189">
                <a:extLst>
                  <a:ext uri="{FF2B5EF4-FFF2-40B4-BE49-F238E27FC236}">
                    <a16:creationId xmlns:a16="http://schemas.microsoft.com/office/drawing/2014/main" id="{3D0723C7-478B-0C4D-C951-BC2ABC29C584}"/>
                  </a:ext>
                </a:extLst>
              </p:cNvPr>
              <p:cNvSpPr>
                <a:spLocks noChangeShapeType="1"/>
              </p:cNvSpPr>
              <p:nvPr/>
            </p:nvSpPr>
            <p:spPr bwMode="auto">
              <a:xfrm flipV="1">
                <a:off x="2302" y="1022"/>
                <a:ext cx="24"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0" name="Line 1190">
                <a:extLst>
                  <a:ext uri="{FF2B5EF4-FFF2-40B4-BE49-F238E27FC236}">
                    <a16:creationId xmlns:a16="http://schemas.microsoft.com/office/drawing/2014/main" id="{E6D5297C-BEB7-22A1-43F0-761EBC625EDD}"/>
                  </a:ext>
                </a:extLst>
              </p:cNvPr>
              <p:cNvSpPr>
                <a:spLocks noChangeShapeType="1"/>
              </p:cNvSpPr>
              <p:nvPr/>
            </p:nvSpPr>
            <p:spPr bwMode="auto">
              <a:xfrm>
                <a:off x="2302" y="1022"/>
                <a:ext cx="24"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1" name="Rectangle 1191">
                <a:extLst>
                  <a:ext uri="{FF2B5EF4-FFF2-40B4-BE49-F238E27FC236}">
                    <a16:creationId xmlns:a16="http://schemas.microsoft.com/office/drawing/2014/main" id="{442636D8-FF47-325E-BE04-A9B4D34050FE}"/>
                  </a:ext>
                </a:extLst>
              </p:cNvPr>
              <p:cNvSpPr>
                <a:spLocks noChangeArrowheads="1"/>
              </p:cNvSpPr>
              <p:nvPr/>
            </p:nvSpPr>
            <p:spPr bwMode="auto">
              <a:xfrm>
                <a:off x="2170" y="1174"/>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2" name="Line 1192">
                <a:extLst>
                  <a:ext uri="{FF2B5EF4-FFF2-40B4-BE49-F238E27FC236}">
                    <a16:creationId xmlns:a16="http://schemas.microsoft.com/office/drawing/2014/main" id="{62B2985E-933C-D417-739D-21B5EA061A18}"/>
                  </a:ext>
                </a:extLst>
              </p:cNvPr>
              <p:cNvSpPr>
                <a:spLocks noChangeShapeType="1"/>
              </p:cNvSpPr>
              <p:nvPr/>
            </p:nvSpPr>
            <p:spPr bwMode="auto">
              <a:xfrm flipV="1">
                <a:off x="2170" y="1174"/>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3" name="Line 1193">
                <a:extLst>
                  <a:ext uri="{FF2B5EF4-FFF2-40B4-BE49-F238E27FC236}">
                    <a16:creationId xmlns:a16="http://schemas.microsoft.com/office/drawing/2014/main" id="{35D9A977-0F7E-DCD0-7758-81D370E556E0}"/>
                  </a:ext>
                </a:extLst>
              </p:cNvPr>
              <p:cNvSpPr>
                <a:spLocks noChangeShapeType="1"/>
              </p:cNvSpPr>
              <p:nvPr/>
            </p:nvSpPr>
            <p:spPr bwMode="auto">
              <a:xfrm>
                <a:off x="2170" y="1174"/>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4" name="Rectangle 1194">
                <a:extLst>
                  <a:ext uri="{FF2B5EF4-FFF2-40B4-BE49-F238E27FC236}">
                    <a16:creationId xmlns:a16="http://schemas.microsoft.com/office/drawing/2014/main" id="{F3B5CF7A-A454-C459-61E6-8FE1B9A6EDE1}"/>
                  </a:ext>
                </a:extLst>
              </p:cNvPr>
              <p:cNvSpPr>
                <a:spLocks noChangeArrowheads="1"/>
              </p:cNvSpPr>
              <p:nvPr/>
            </p:nvSpPr>
            <p:spPr bwMode="auto">
              <a:xfrm>
                <a:off x="2150" y="1384"/>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5" name="Line 1195">
                <a:extLst>
                  <a:ext uri="{FF2B5EF4-FFF2-40B4-BE49-F238E27FC236}">
                    <a16:creationId xmlns:a16="http://schemas.microsoft.com/office/drawing/2014/main" id="{501C9EAA-595F-3F67-C266-57EFAA35F688}"/>
                  </a:ext>
                </a:extLst>
              </p:cNvPr>
              <p:cNvSpPr>
                <a:spLocks noChangeShapeType="1"/>
              </p:cNvSpPr>
              <p:nvPr/>
            </p:nvSpPr>
            <p:spPr bwMode="auto">
              <a:xfrm flipV="1">
                <a:off x="2150" y="1384"/>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6" name="Line 1196">
                <a:extLst>
                  <a:ext uri="{FF2B5EF4-FFF2-40B4-BE49-F238E27FC236}">
                    <a16:creationId xmlns:a16="http://schemas.microsoft.com/office/drawing/2014/main" id="{B3C65766-99F6-E9DB-A5CC-18B750C96A68}"/>
                  </a:ext>
                </a:extLst>
              </p:cNvPr>
              <p:cNvSpPr>
                <a:spLocks noChangeShapeType="1"/>
              </p:cNvSpPr>
              <p:nvPr/>
            </p:nvSpPr>
            <p:spPr bwMode="auto">
              <a:xfrm>
                <a:off x="2150" y="1384"/>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7" name="Rectangle 1197">
                <a:extLst>
                  <a:ext uri="{FF2B5EF4-FFF2-40B4-BE49-F238E27FC236}">
                    <a16:creationId xmlns:a16="http://schemas.microsoft.com/office/drawing/2014/main" id="{084B5DAA-D6DD-DE12-1EF0-6581A60CA0AF}"/>
                  </a:ext>
                </a:extLst>
              </p:cNvPr>
              <p:cNvSpPr>
                <a:spLocks noChangeArrowheads="1"/>
              </p:cNvSpPr>
              <p:nvPr/>
            </p:nvSpPr>
            <p:spPr bwMode="auto">
              <a:xfrm>
                <a:off x="1564" y="1589"/>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8" name="Line 1198">
                <a:extLst>
                  <a:ext uri="{FF2B5EF4-FFF2-40B4-BE49-F238E27FC236}">
                    <a16:creationId xmlns:a16="http://schemas.microsoft.com/office/drawing/2014/main" id="{DAB97675-3F4F-F17D-4D3C-209E6C681B8E}"/>
                  </a:ext>
                </a:extLst>
              </p:cNvPr>
              <p:cNvSpPr>
                <a:spLocks noChangeShapeType="1"/>
              </p:cNvSpPr>
              <p:nvPr/>
            </p:nvSpPr>
            <p:spPr bwMode="auto">
              <a:xfrm flipV="1">
                <a:off x="1564" y="1589"/>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49" name="Line 1199">
                <a:extLst>
                  <a:ext uri="{FF2B5EF4-FFF2-40B4-BE49-F238E27FC236}">
                    <a16:creationId xmlns:a16="http://schemas.microsoft.com/office/drawing/2014/main" id="{98A031A1-B70F-EB80-B91E-30D4CF5A8655}"/>
                  </a:ext>
                </a:extLst>
              </p:cNvPr>
              <p:cNvSpPr>
                <a:spLocks noChangeShapeType="1"/>
              </p:cNvSpPr>
              <p:nvPr/>
            </p:nvSpPr>
            <p:spPr bwMode="auto">
              <a:xfrm>
                <a:off x="1564" y="1589"/>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0" name="Rectangle 1200">
                <a:extLst>
                  <a:ext uri="{FF2B5EF4-FFF2-40B4-BE49-F238E27FC236}">
                    <a16:creationId xmlns:a16="http://schemas.microsoft.com/office/drawing/2014/main" id="{3B72A0DA-461A-F8C6-6EF9-389CCBC37CF9}"/>
                  </a:ext>
                </a:extLst>
              </p:cNvPr>
              <p:cNvSpPr>
                <a:spLocks noChangeArrowheads="1"/>
              </p:cNvSpPr>
              <p:nvPr/>
            </p:nvSpPr>
            <p:spPr bwMode="auto">
              <a:xfrm>
                <a:off x="2830" y="958"/>
                <a:ext cx="24" cy="30"/>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1" name="Line 1201">
                <a:extLst>
                  <a:ext uri="{FF2B5EF4-FFF2-40B4-BE49-F238E27FC236}">
                    <a16:creationId xmlns:a16="http://schemas.microsoft.com/office/drawing/2014/main" id="{6458D36F-64E1-00D8-CD82-4474F34C707C}"/>
                  </a:ext>
                </a:extLst>
              </p:cNvPr>
              <p:cNvSpPr>
                <a:spLocks noChangeShapeType="1"/>
              </p:cNvSpPr>
              <p:nvPr/>
            </p:nvSpPr>
            <p:spPr bwMode="auto">
              <a:xfrm flipV="1">
                <a:off x="2830" y="958"/>
                <a:ext cx="24"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2" name="Line 1202">
                <a:extLst>
                  <a:ext uri="{FF2B5EF4-FFF2-40B4-BE49-F238E27FC236}">
                    <a16:creationId xmlns:a16="http://schemas.microsoft.com/office/drawing/2014/main" id="{DB0340E9-AF9C-A667-77EF-773BBC53A471}"/>
                  </a:ext>
                </a:extLst>
              </p:cNvPr>
              <p:cNvSpPr>
                <a:spLocks noChangeShapeType="1"/>
              </p:cNvSpPr>
              <p:nvPr/>
            </p:nvSpPr>
            <p:spPr bwMode="auto">
              <a:xfrm>
                <a:off x="2830" y="958"/>
                <a:ext cx="24"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3" name="Rectangle 1203">
                <a:extLst>
                  <a:ext uri="{FF2B5EF4-FFF2-40B4-BE49-F238E27FC236}">
                    <a16:creationId xmlns:a16="http://schemas.microsoft.com/office/drawing/2014/main" id="{7ACA8192-F068-3FDB-C770-458B81E98E86}"/>
                  </a:ext>
                </a:extLst>
              </p:cNvPr>
              <p:cNvSpPr>
                <a:spLocks noChangeArrowheads="1"/>
              </p:cNvSpPr>
              <p:nvPr/>
            </p:nvSpPr>
            <p:spPr bwMode="auto">
              <a:xfrm>
                <a:off x="2101" y="1496"/>
                <a:ext cx="25"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4" name="Line 1204">
                <a:extLst>
                  <a:ext uri="{FF2B5EF4-FFF2-40B4-BE49-F238E27FC236}">
                    <a16:creationId xmlns:a16="http://schemas.microsoft.com/office/drawing/2014/main" id="{45624A64-E523-9B7B-C525-0A703335CE4A}"/>
                  </a:ext>
                </a:extLst>
              </p:cNvPr>
              <p:cNvSpPr>
                <a:spLocks noChangeShapeType="1"/>
              </p:cNvSpPr>
              <p:nvPr/>
            </p:nvSpPr>
            <p:spPr bwMode="auto">
              <a:xfrm flipV="1">
                <a:off x="2101" y="1496"/>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5" name="Line 1205">
                <a:extLst>
                  <a:ext uri="{FF2B5EF4-FFF2-40B4-BE49-F238E27FC236}">
                    <a16:creationId xmlns:a16="http://schemas.microsoft.com/office/drawing/2014/main" id="{44910BC8-ACFF-BD9D-77E1-3018CB5DAF11}"/>
                  </a:ext>
                </a:extLst>
              </p:cNvPr>
              <p:cNvSpPr>
                <a:spLocks noChangeShapeType="1"/>
              </p:cNvSpPr>
              <p:nvPr/>
            </p:nvSpPr>
            <p:spPr bwMode="auto">
              <a:xfrm>
                <a:off x="2101" y="1496"/>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6" name="Rectangle 1206">
                <a:extLst>
                  <a:ext uri="{FF2B5EF4-FFF2-40B4-BE49-F238E27FC236}">
                    <a16:creationId xmlns:a16="http://schemas.microsoft.com/office/drawing/2014/main" id="{B0AFB7EC-4780-1F7B-037F-D947DFC3611D}"/>
                  </a:ext>
                </a:extLst>
              </p:cNvPr>
              <p:cNvSpPr>
                <a:spLocks noChangeArrowheads="1"/>
              </p:cNvSpPr>
              <p:nvPr/>
            </p:nvSpPr>
            <p:spPr bwMode="auto">
              <a:xfrm>
                <a:off x="2942" y="1130"/>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7" name="Line 1207">
                <a:extLst>
                  <a:ext uri="{FF2B5EF4-FFF2-40B4-BE49-F238E27FC236}">
                    <a16:creationId xmlns:a16="http://schemas.microsoft.com/office/drawing/2014/main" id="{1C47DAAA-DF50-AD63-B957-3A2C610FAE91}"/>
                  </a:ext>
                </a:extLst>
              </p:cNvPr>
              <p:cNvSpPr>
                <a:spLocks noChangeShapeType="1"/>
              </p:cNvSpPr>
              <p:nvPr/>
            </p:nvSpPr>
            <p:spPr bwMode="auto">
              <a:xfrm flipV="1">
                <a:off x="2942" y="1130"/>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8" name="Line 1208">
                <a:extLst>
                  <a:ext uri="{FF2B5EF4-FFF2-40B4-BE49-F238E27FC236}">
                    <a16:creationId xmlns:a16="http://schemas.microsoft.com/office/drawing/2014/main" id="{36B54D96-26F1-40AE-A1B9-DCCED8E9102A}"/>
                  </a:ext>
                </a:extLst>
              </p:cNvPr>
              <p:cNvSpPr>
                <a:spLocks noChangeShapeType="1"/>
              </p:cNvSpPr>
              <p:nvPr/>
            </p:nvSpPr>
            <p:spPr bwMode="auto">
              <a:xfrm>
                <a:off x="2942" y="1130"/>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959" name="Rectangle 1209">
                <a:extLst>
                  <a:ext uri="{FF2B5EF4-FFF2-40B4-BE49-F238E27FC236}">
                    <a16:creationId xmlns:a16="http://schemas.microsoft.com/office/drawing/2014/main" id="{0938F4A9-B11F-4046-2B40-837F6695CDDD}"/>
                  </a:ext>
                </a:extLst>
              </p:cNvPr>
              <p:cNvSpPr>
                <a:spLocks noChangeArrowheads="1"/>
              </p:cNvSpPr>
              <p:nvPr/>
            </p:nvSpPr>
            <p:spPr bwMode="auto">
              <a:xfrm>
                <a:off x="2263" y="1325"/>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pSp>
          <p:nvGrpSpPr>
            <p:cNvPr id="19" name="Group 1411">
              <a:extLst>
                <a:ext uri="{FF2B5EF4-FFF2-40B4-BE49-F238E27FC236}">
                  <a16:creationId xmlns:a16="http://schemas.microsoft.com/office/drawing/2014/main" id="{EA5545F8-21A9-7A88-0958-B552E991F9F2}"/>
                </a:ext>
              </a:extLst>
            </p:cNvPr>
            <p:cNvGrpSpPr>
              <a:grpSpLocks/>
            </p:cNvGrpSpPr>
            <p:nvPr/>
          </p:nvGrpSpPr>
          <p:grpSpPr bwMode="auto">
            <a:xfrm>
              <a:off x="1783" y="587"/>
              <a:ext cx="1394" cy="1276"/>
              <a:chOff x="1783" y="587"/>
              <a:chExt cx="1394" cy="1276"/>
            </a:xfrm>
          </p:grpSpPr>
          <p:sp>
            <p:nvSpPr>
              <p:cNvPr id="5560" name="Line 1211">
                <a:extLst>
                  <a:ext uri="{FF2B5EF4-FFF2-40B4-BE49-F238E27FC236}">
                    <a16:creationId xmlns:a16="http://schemas.microsoft.com/office/drawing/2014/main" id="{33FE28F0-70B6-4EF5-133A-1B28F0F775FE}"/>
                  </a:ext>
                </a:extLst>
              </p:cNvPr>
              <p:cNvSpPr>
                <a:spLocks noChangeShapeType="1"/>
              </p:cNvSpPr>
              <p:nvPr/>
            </p:nvSpPr>
            <p:spPr bwMode="auto">
              <a:xfrm flipV="1">
                <a:off x="2263" y="1325"/>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1" name="Line 1212">
                <a:extLst>
                  <a:ext uri="{FF2B5EF4-FFF2-40B4-BE49-F238E27FC236}">
                    <a16:creationId xmlns:a16="http://schemas.microsoft.com/office/drawing/2014/main" id="{D3AE7079-6285-864F-4B1F-78CB012B5DC6}"/>
                  </a:ext>
                </a:extLst>
              </p:cNvPr>
              <p:cNvSpPr>
                <a:spLocks noChangeShapeType="1"/>
              </p:cNvSpPr>
              <p:nvPr/>
            </p:nvSpPr>
            <p:spPr bwMode="auto">
              <a:xfrm>
                <a:off x="2263" y="1325"/>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2" name="Rectangle 1213">
                <a:extLst>
                  <a:ext uri="{FF2B5EF4-FFF2-40B4-BE49-F238E27FC236}">
                    <a16:creationId xmlns:a16="http://schemas.microsoft.com/office/drawing/2014/main" id="{39AE3778-68BC-D9F2-534D-BABD8F28B9E2}"/>
                  </a:ext>
                </a:extLst>
              </p:cNvPr>
              <p:cNvSpPr>
                <a:spLocks noChangeArrowheads="1"/>
              </p:cNvSpPr>
              <p:nvPr/>
            </p:nvSpPr>
            <p:spPr bwMode="auto">
              <a:xfrm>
                <a:off x="2390" y="924"/>
                <a:ext cx="29"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3" name="Line 1214">
                <a:extLst>
                  <a:ext uri="{FF2B5EF4-FFF2-40B4-BE49-F238E27FC236}">
                    <a16:creationId xmlns:a16="http://schemas.microsoft.com/office/drawing/2014/main" id="{25B27ACB-A387-2F86-DF1A-569F31BDAF2E}"/>
                  </a:ext>
                </a:extLst>
              </p:cNvPr>
              <p:cNvSpPr>
                <a:spLocks noChangeShapeType="1"/>
              </p:cNvSpPr>
              <p:nvPr/>
            </p:nvSpPr>
            <p:spPr bwMode="auto">
              <a:xfrm flipV="1">
                <a:off x="2390" y="924"/>
                <a:ext cx="29"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4" name="Line 1215">
                <a:extLst>
                  <a:ext uri="{FF2B5EF4-FFF2-40B4-BE49-F238E27FC236}">
                    <a16:creationId xmlns:a16="http://schemas.microsoft.com/office/drawing/2014/main" id="{62EA6F51-B915-AD80-9217-66DAFD079763}"/>
                  </a:ext>
                </a:extLst>
              </p:cNvPr>
              <p:cNvSpPr>
                <a:spLocks noChangeShapeType="1"/>
              </p:cNvSpPr>
              <p:nvPr/>
            </p:nvSpPr>
            <p:spPr bwMode="auto">
              <a:xfrm>
                <a:off x="2390" y="924"/>
                <a:ext cx="29"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5" name="Rectangle 1216">
                <a:extLst>
                  <a:ext uri="{FF2B5EF4-FFF2-40B4-BE49-F238E27FC236}">
                    <a16:creationId xmlns:a16="http://schemas.microsoft.com/office/drawing/2014/main" id="{D01CFC08-FA5B-FBAA-42FE-203F5B967318}"/>
                  </a:ext>
                </a:extLst>
              </p:cNvPr>
              <p:cNvSpPr>
                <a:spLocks noChangeArrowheads="1"/>
              </p:cNvSpPr>
              <p:nvPr/>
            </p:nvSpPr>
            <p:spPr bwMode="auto">
              <a:xfrm>
                <a:off x="2106" y="1218"/>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6" name="Line 1217">
                <a:extLst>
                  <a:ext uri="{FF2B5EF4-FFF2-40B4-BE49-F238E27FC236}">
                    <a16:creationId xmlns:a16="http://schemas.microsoft.com/office/drawing/2014/main" id="{C041D3DA-57A3-7C3E-96F8-BECEC58CCD14}"/>
                  </a:ext>
                </a:extLst>
              </p:cNvPr>
              <p:cNvSpPr>
                <a:spLocks noChangeShapeType="1"/>
              </p:cNvSpPr>
              <p:nvPr/>
            </p:nvSpPr>
            <p:spPr bwMode="auto">
              <a:xfrm flipV="1">
                <a:off x="2106" y="1218"/>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7" name="Line 1218">
                <a:extLst>
                  <a:ext uri="{FF2B5EF4-FFF2-40B4-BE49-F238E27FC236}">
                    <a16:creationId xmlns:a16="http://schemas.microsoft.com/office/drawing/2014/main" id="{AF39AFF3-7874-AE1E-D57E-68AB829A07D5}"/>
                  </a:ext>
                </a:extLst>
              </p:cNvPr>
              <p:cNvSpPr>
                <a:spLocks noChangeShapeType="1"/>
              </p:cNvSpPr>
              <p:nvPr/>
            </p:nvSpPr>
            <p:spPr bwMode="auto">
              <a:xfrm>
                <a:off x="2106" y="1218"/>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8" name="Rectangle 1219">
                <a:extLst>
                  <a:ext uri="{FF2B5EF4-FFF2-40B4-BE49-F238E27FC236}">
                    <a16:creationId xmlns:a16="http://schemas.microsoft.com/office/drawing/2014/main" id="{A5024982-7A04-DC79-8007-C3C9932BF145}"/>
                  </a:ext>
                </a:extLst>
              </p:cNvPr>
              <p:cNvSpPr>
                <a:spLocks noChangeArrowheads="1"/>
              </p:cNvSpPr>
              <p:nvPr/>
            </p:nvSpPr>
            <p:spPr bwMode="auto">
              <a:xfrm>
                <a:off x="2434" y="1022"/>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69" name="Line 1220">
                <a:extLst>
                  <a:ext uri="{FF2B5EF4-FFF2-40B4-BE49-F238E27FC236}">
                    <a16:creationId xmlns:a16="http://schemas.microsoft.com/office/drawing/2014/main" id="{39253205-EA03-829D-57F1-365F0117EF9D}"/>
                  </a:ext>
                </a:extLst>
              </p:cNvPr>
              <p:cNvSpPr>
                <a:spLocks noChangeShapeType="1"/>
              </p:cNvSpPr>
              <p:nvPr/>
            </p:nvSpPr>
            <p:spPr bwMode="auto">
              <a:xfrm flipV="1">
                <a:off x="2434" y="1022"/>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0" name="Line 1221">
                <a:extLst>
                  <a:ext uri="{FF2B5EF4-FFF2-40B4-BE49-F238E27FC236}">
                    <a16:creationId xmlns:a16="http://schemas.microsoft.com/office/drawing/2014/main" id="{B8BB64B7-CBD2-A211-03F9-5E4EEAAB1554}"/>
                  </a:ext>
                </a:extLst>
              </p:cNvPr>
              <p:cNvSpPr>
                <a:spLocks noChangeShapeType="1"/>
              </p:cNvSpPr>
              <p:nvPr/>
            </p:nvSpPr>
            <p:spPr bwMode="auto">
              <a:xfrm>
                <a:off x="2434" y="1022"/>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1" name="Rectangle 1222">
                <a:extLst>
                  <a:ext uri="{FF2B5EF4-FFF2-40B4-BE49-F238E27FC236}">
                    <a16:creationId xmlns:a16="http://schemas.microsoft.com/office/drawing/2014/main" id="{C7256246-22B7-7BAD-8CC2-034F9ABFCA8B}"/>
                  </a:ext>
                </a:extLst>
              </p:cNvPr>
              <p:cNvSpPr>
                <a:spLocks noChangeArrowheads="1"/>
              </p:cNvSpPr>
              <p:nvPr/>
            </p:nvSpPr>
            <p:spPr bwMode="auto">
              <a:xfrm>
                <a:off x="1783" y="1457"/>
                <a:ext cx="25"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2" name="Line 1223">
                <a:extLst>
                  <a:ext uri="{FF2B5EF4-FFF2-40B4-BE49-F238E27FC236}">
                    <a16:creationId xmlns:a16="http://schemas.microsoft.com/office/drawing/2014/main" id="{64CB00D5-629A-2A63-8F16-6E1DA7FEB760}"/>
                  </a:ext>
                </a:extLst>
              </p:cNvPr>
              <p:cNvSpPr>
                <a:spLocks noChangeShapeType="1"/>
              </p:cNvSpPr>
              <p:nvPr/>
            </p:nvSpPr>
            <p:spPr bwMode="auto">
              <a:xfrm flipV="1">
                <a:off x="1783" y="1457"/>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3" name="Line 1224">
                <a:extLst>
                  <a:ext uri="{FF2B5EF4-FFF2-40B4-BE49-F238E27FC236}">
                    <a16:creationId xmlns:a16="http://schemas.microsoft.com/office/drawing/2014/main" id="{966AC755-79A0-1B20-02C0-E7042EB884B5}"/>
                  </a:ext>
                </a:extLst>
              </p:cNvPr>
              <p:cNvSpPr>
                <a:spLocks noChangeShapeType="1"/>
              </p:cNvSpPr>
              <p:nvPr/>
            </p:nvSpPr>
            <p:spPr bwMode="auto">
              <a:xfrm>
                <a:off x="1783" y="1457"/>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4" name="Rectangle 1225">
                <a:extLst>
                  <a:ext uri="{FF2B5EF4-FFF2-40B4-BE49-F238E27FC236}">
                    <a16:creationId xmlns:a16="http://schemas.microsoft.com/office/drawing/2014/main" id="{758E1F85-3258-F296-0F00-2912E89413E8}"/>
                  </a:ext>
                </a:extLst>
              </p:cNvPr>
              <p:cNvSpPr>
                <a:spLocks noChangeArrowheads="1"/>
              </p:cNvSpPr>
              <p:nvPr/>
            </p:nvSpPr>
            <p:spPr bwMode="auto">
              <a:xfrm>
                <a:off x="2624" y="1066"/>
                <a:ext cx="25"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5" name="Line 1226">
                <a:extLst>
                  <a:ext uri="{FF2B5EF4-FFF2-40B4-BE49-F238E27FC236}">
                    <a16:creationId xmlns:a16="http://schemas.microsoft.com/office/drawing/2014/main" id="{201D6C37-3A66-E342-9D86-6C4C9F900900}"/>
                  </a:ext>
                </a:extLst>
              </p:cNvPr>
              <p:cNvSpPr>
                <a:spLocks noChangeShapeType="1"/>
              </p:cNvSpPr>
              <p:nvPr/>
            </p:nvSpPr>
            <p:spPr bwMode="auto">
              <a:xfrm flipV="1">
                <a:off x="2624" y="1066"/>
                <a:ext cx="25"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6" name="Line 1227">
                <a:extLst>
                  <a:ext uri="{FF2B5EF4-FFF2-40B4-BE49-F238E27FC236}">
                    <a16:creationId xmlns:a16="http://schemas.microsoft.com/office/drawing/2014/main" id="{7CEC3C54-B164-E5B5-4CB5-BF3AB98A1674}"/>
                  </a:ext>
                </a:extLst>
              </p:cNvPr>
              <p:cNvSpPr>
                <a:spLocks noChangeShapeType="1"/>
              </p:cNvSpPr>
              <p:nvPr/>
            </p:nvSpPr>
            <p:spPr bwMode="auto">
              <a:xfrm>
                <a:off x="2624" y="1066"/>
                <a:ext cx="25"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7" name="Rectangle 1228">
                <a:extLst>
                  <a:ext uri="{FF2B5EF4-FFF2-40B4-BE49-F238E27FC236}">
                    <a16:creationId xmlns:a16="http://schemas.microsoft.com/office/drawing/2014/main" id="{7C815ADF-4EB4-9F89-0820-5051B4F236B7}"/>
                  </a:ext>
                </a:extLst>
              </p:cNvPr>
              <p:cNvSpPr>
                <a:spLocks noChangeArrowheads="1"/>
              </p:cNvSpPr>
              <p:nvPr/>
            </p:nvSpPr>
            <p:spPr bwMode="auto">
              <a:xfrm>
                <a:off x="3152" y="587"/>
                <a:ext cx="25"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8" name="Line 1229">
                <a:extLst>
                  <a:ext uri="{FF2B5EF4-FFF2-40B4-BE49-F238E27FC236}">
                    <a16:creationId xmlns:a16="http://schemas.microsoft.com/office/drawing/2014/main" id="{31D58D9F-0A76-1F0D-02F1-4CA95E24CBC4}"/>
                  </a:ext>
                </a:extLst>
              </p:cNvPr>
              <p:cNvSpPr>
                <a:spLocks noChangeShapeType="1"/>
              </p:cNvSpPr>
              <p:nvPr/>
            </p:nvSpPr>
            <p:spPr bwMode="auto">
              <a:xfrm flipV="1">
                <a:off x="3152" y="587"/>
                <a:ext cx="25"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79" name="Line 1230">
                <a:extLst>
                  <a:ext uri="{FF2B5EF4-FFF2-40B4-BE49-F238E27FC236}">
                    <a16:creationId xmlns:a16="http://schemas.microsoft.com/office/drawing/2014/main" id="{719A74E9-7D80-8FEB-9133-EDE41C4B187A}"/>
                  </a:ext>
                </a:extLst>
              </p:cNvPr>
              <p:cNvSpPr>
                <a:spLocks noChangeShapeType="1"/>
              </p:cNvSpPr>
              <p:nvPr/>
            </p:nvSpPr>
            <p:spPr bwMode="auto">
              <a:xfrm>
                <a:off x="3152" y="587"/>
                <a:ext cx="25"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0" name="Rectangle 1231">
                <a:extLst>
                  <a:ext uri="{FF2B5EF4-FFF2-40B4-BE49-F238E27FC236}">
                    <a16:creationId xmlns:a16="http://schemas.microsoft.com/office/drawing/2014/main" id="{1601FBE0-6008-088A-873E-E3854B4CD25E}"/>
                  </a:ext>
                </a:extLst>
              </p:cNvPr>
              <p:cNvSpPr>
                <a:spLocks noChangeArrowheads="1"/>
              </p:cNvSpPr>
              <p:nvPr/>
            </p:nvSpPr>
            <p:spPr bwMode="auto">
              <a:xfrm>
                <a:off x="1847" y="1320"/>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1" name="Line 1232">
                <a:extLst>
                  <a:ext uri="{FF2B5EF4-FFF2-40B4-BE49-F238E27FC236}">
                    <a16:creationId xmlns:a16="http://schemas.microsoft.com/office/drawing/2014/main" id="{1EB86688-8511-D3DB-B51F-D816B43E27A9}"/>
                  </a:ext>
                </a:extLst>
              </p:cNvPr>
              <p:cNvSpPr>
                <a:spLocks noChangeShapeType="1"/>
              </p:cNvSpPr>
              <p:nvPr/>
            </p:nvSpPr>
            <p:spPr bwMode="auto">
              <a:xfrm flipV="1">
                <a:off x="1847" y="1320"/>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2" name="Line 1233">
                <a:extLst>
                  <a:ext uri="{FF2B5EF4-FFF2-40B4-BE49-F238E27FC236}">
                    <a16:creationId xmlns:a16="http://schemas.microsoft.com/office/drawing/2014/main" id="{B5B85AB5-BED6-0BA2-01B4-87D5F5E1B3F5}"/>
                  </a:ext>
                </a:extLst>
              </p:cNvPr>
              <p:cNvSpPr>
                <a:spLocks noChangeShapeType="1"/>
              </p:cNvSpPr>
              <p:nvPr/>
            </p:nvSpPr>
            <p:spPr bwMode="auto">
              <a:xfrm>
                <a:off x="1847" y="1320"/>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3" name="Rectangle 1234">
                <a:extLst>
                  <a:ext uri="{FF2B5EF4-FFF2-40B4-BE49-F238E27FC236}">
                    <a16:creationId xmlns:a16="http://schemas.microsoft.com/office/drawing/2014/main" id="{D5539FF3-7557-FF27-4325-591E9C40C637}"/>
                  </a:ext>
                </a:extLst>
              </p:cNvPr>
              <p:cNvSpPr>
                <a:spLocks noChangeArrowheads="1"/>
              </p:cNvSpPr>
              <p:nvPr/>
            </p:nvSpPr>
            <p:spPr bwMode="auto">
              <a:xfrm>
                <a:off x="1955" y="1462"/>
                <a:ext cx="24"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4" name="Line 1235">
                <a:extLst>
                  <a:ext uri="{FF2B5EF4-FFF2-40B4-BE49-F238E27FC236}">
                    <a16:creationId xmlns:a16="http://schemas.microsoft.com/office/drawing/2014/main" id="{4EAC7DA5-A69E-F9C7-E555-B7261926C290}"/>
                  </a:ext>
                </a:extLst>
              </p:cNvPr>
              <p:cNvSpPr>
                <a:spLocks noChangeShapeType="1"/>
              </p:cNvSpPr>
              <p:nvPr/>
            </p:nvSpPr>
            <p:spPr bwMode="auto">
              <a:xfrm flipV="1">
                <a:off x="1955" y="1462"/>
                <a:ext cx="24"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5" name="Line 1236">
                <a:extLst>
                  <a:ext uri="{FF2B5EF4-FFF2-40B4-BE49-F238E27FC236}">
                    <a16:creationId xmlns:a16="http://schemas.microsoft.com/office/drawing/2014/main" id="{964CA416-0101-CD7B-8145-60CCB3897270}"/>
                  </a:ext>
                </a:extLst>
              </p:cNvPr>
              <p:cNvSpPr>
                <a:spLocks noChangeShapeType="1"/>
              </p:cNvSpPr>
              <p:nvPr/>
            </p:nvSpPr>
            <p:spPr bwMode="auto">
              <a:xfrm>
                <a:off x="1955" y="1462"/>
                <a:ext cx="24"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6" name="Rectangle 1237">
                <a:extLst>
                  <a:ext uri="{FF2B5EF4-FFF2-40B4-BE49-F238E27FC236}">
                    <a16:creationId xmlns:a16="http://schemas.microsoft.com/office/drawing/2014/main" id="{00F3440A-C5C2-3024-102C-486522858DEC}"/>
                  </a:ext>
                </a:extLst>
              </p:cNvPr>
              <p:cNvSpPr>
                <a:spLocks noChangeArrowheads="1"/>
              </p:cNvSpPr>
              <p:nvPr/>
            </p:nvSpPr>
            <p:spPr bwMode="auto">
              <a:xfrm>
                <a:off x="2077" y="1320"/>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7" name="Line 1238">
                <a:extLst>
                  <a:ext uri="{FF2B5EF4-FFF2-40B4-BE49-F238E27FC236}">
                    <a16:creationId xmlns:a16="http://schemas.microsoft.com/office/drawing/2014/main" id="{DBF3734E-C7AC-4823-B174-F5887FFBF463}"/>
                  </a:ext>
                </a:extLst>
              </p:cNvPr>
              <p:cNvSpPr>
                <a:spLocks noChangeShapeType="1"/>
              </p:cNvSpPr>
              <p:nvPr/>
            </p:nvSpPr>
            <p:spPr bwMode="auto">
              <a:xfrm flipV="1">
                <a:off x="2077" y="1320"/>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8" name="Line 1239">
                <a:extLst>
                  <a:ext uri="{FF2B5EF4-FFF2-40B4-BE49-F238E27FC236}">
                    <a16:creationId xmlns:a16="http://schemas.microsoft.com/office/drawing/2014/main" id="{C487A722-D756-AACD-85D8-1316902BEE62}"/>
                  </a:ext>
                </a:extLst>
              </p:cNvPr>
              <p:cNvSpPr>
                <a:spLocks noChangeShapeType="1"/>
              </p:cNvSpPr>
              <p:nvPr/>
            </p:nvSpPr>
            <p:spPr bwMode="auto">
              <a:xfrm>
                <a:off x="2077" y="1320"/>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89" name="Rectangle 1240">
                <a:extLst>
                  <a:ext uri="{FF2B5EF4-FFF2-40B4-BE49-F238E27FC236}">
                    <a16:creationId xmlns:a16="http://schemas.microsoft.com/office/drawing/2014/main" id="{BF8655AC-5948-112C-886E-4518F1737F76}"/>
                  </a:ext>
                </a:extLst>
              </p:cNvPr>
              <p:cNvSpPr>
                <a:spLocks noChangeArrowheads="1"/>
              </p:cNvSpPr>
              <p:nvPr/>
            </p:nvSpPr>
            <p:spPr bwMode="auto">
              <a:xfrm>
                <a:off x="2302" y="1369"/>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0" name="Line 1241">
                <a:extLst>
                  <a:ext uri="{FF2B5EF4-FFF2-40B4-BE49-F238E27FC236}">
                    <a16:creationId xmlns:a16="http://schemas.microsoft.com/office/drawing/2014/main" id="{1EC6D009-A167-0027-7670-1B674C2BC6A9}"/>
                  </a:ext>
                </a:extLst>
              </p:cNvPr>
              <p:cNvSpPr>
                <a:spLocks noChangeShapeType="1"/>
              </p:cNvSpPr>
              <p:nvPr/>
            </p:nvSpPr>
            <p:spPr bwMode="auto">
              <a:xfrm flipV="1">
                <a:off x="2302" y="1369"/>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1" name="Line 1242">
                <a:extLst>
                  <a:ext uri="{FF2B5EF4-FFF2-40B4-BE49-F238E27FC236}">
                    <a16:creationId xmlns:a16="http://schemas.microsoft.com/office/drawing/2014/main" id="{B4FFD253-8FBE-A893-AF95-E274BF587C54}"/>
                  </a:ext>
                </a:extLst>
              </p:cNvPr>
              <p:cNvSpPr>
                <a:spLocks noChangeShapeType="1"/>
              </p:cNvSpPr>
              <p:nvPr/>
            </p:nvSpPr>
            <p:spPr bwMode="auto">
              <a:xfrm>
                <a:off x="2302" y="1369"/>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2" name="Rectangle 1243">
                <a:extLst>
                  <a:ext uri="{FF2B5EF4-FFF2-40B4-BE49-F238E27FC236}">
                    <a16:creationId xmlns:a16="http://schemas.microsoft.com/office/drawing/2014/main" id="{B94C3D8F-80B2-A7A7-BC4F-600C36E11F37}"/>
                  </a:ext>
                </a:extLst>
              </p:cNvPr>
              <p:cNvSpPr>
                <a:spLocks noChangeArrowheads="1"/>
              </p:cNvSpPr>
              <p:nvPr/>
            </p:nvSpPr>
            <p:spPr bwMode="auto">
              <a:xfrm>
                <a:off x="2698" y="822"/>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3" name="Line 1244">
                <a:extLst>
                  <a:ext uri="{FF2B5EF4-FFF2-40B4-BE49-F238E27FC236}">
                    <a16:creationId xmlns:a16="http://schemas.microsoft.com/office/drawing/2014/main" id="{ACF530E1-F2EE-8E04-4634-FDCDAB441FAE}"/>
                  </a:ext>
                </a:extLst>
              </p:cNvPr>
              <p:cNvSpPr>
                <a:spLocks noChangeShapeType="1"/>
              </p:cNvSpPr>
              <p:nvPr/>
            </p:nvSpPr>
            <p:spPr bwMode="auto">
              <a:xfrm flipV="1">
                <a:off x="2698" y="822"/>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4" name="Line 1245">
                <a:extLst>
                  <a:ext uri="{FF2B5EF4-FFF2-40B4-BE49-F238E27FC236}">
                    <a16:creationId xmlns:a16="http://schemas.microsoft.com/office/drawing/2014/main" id="{BE09B607-D5B6-D8D6-E1D9-FB9972428E8B}"/>
                  </a:ext>
                </a:extLst>
              </p:cNvPr>
              <p:cNvSpPr>
                <a:spLocks noChangeShapeType="1"/>
              </p:cNvSpPr>
              <p:nvPr/>
            </p:nvSpPr>
            <p:spPr bwMode="auto">
              <a:xfrm>
                <a:off x="2698" y="822"/>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5" name="Rectangle 1246">
                <a:extLst>
                  <a:ext uri="{FF2B5EF4-FFF2-40B4-BE49-F238E27FC236}">
                    <a16:creationId xmlns:a16="http://schemas.microsoft.com/office/drawing/2014/main" id="{FA10D1D6-7F3F-8DF3-1FC1-ABF5FC4E7289}"/>
                  </a:ext>
                </a:extLst>
              </p:cNvPr>
              <p:cNvSpPr>
                <a:spLocks noChangeArrowheads="1"/>
              </p:cNvSpPr>
              <p:nvPr/>
            </p:nvSpPr>
            <p:spPr bwMode="auto">
              <a:xfrm>
                <a:off x="2263" y="1364"/>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6" name="Line 1247">
                <a:extLst>
                  <a:ext uri="{FF2B5EF4-FFF2-40B4-BE49-F238E27FC236}">
                    <a16:creationId xmlns:a16="http://schemas.microsoft.com/office/drawing/2014/main" id="{CAB896BD-F5A6-7319-7CB1-C7A1FEEA97F0}"/>
                  </a:ext>
                </a:extLst>
              </p:cNvPr>
              <p:cNvSpPr>
                <a:spLocks noChangeShapeType="1"/>
              </p:cNvSpPr>
              <p:nvPr/>
            </p:nvSpPr>
            <p:spPr bwMode="auto">
              <a:xfrm flipV="1">
                <a:off x="2263" y="1364"/>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7" name="Line 1248">
                <a:extLst>
                  <a:ext uri="{FF2B5EF4-FFF2-40B4-BE49-F238E27FC236}">
                    <a16:creationId xmlns:a16="http://schemas.microsoft.com/office/drawing/2014/main" id="{A5527E65-7055-BB0B-90C2-02A57BAE5DC4}"/>
                  </a:ext>
                </a:extLst>
              </p:cNvPr>
              <p:cNvSpPr>
                <a:spLocks noChangeShapeType="1"/>
              </p:cNvSpPr>
              <p:nvPr/>
            </p:nvSpPr>
            <p:spPr bwMode="auto">
              <a:xfrm>
                <a:off x="2263" y="1364"/>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8" name="Line 1249">
                <a:extLst>
                  <a:ext uri="{FF2B5EF4-FFF2-40B4-BE49-F238E27FC236}">
                    <a16:creationId xmlns:a16="http://schemas.microsoft.com/office/drawing/2014/main" id="{4DF3A821-378E-CDF0-6224-B55515F4CE80}"/>
                  </a:ext>
                </a:extLst>
              </p:cNvPr>
              <p:cNvSpPr>
                <a:spLocks noChangeShapeType="1"/>
              </p:cNvSpPr>
              <p:nvPr/>
            </p:nvSpPr>
            <p:spPr bwMode="auto">
              <a:xfrm flipV="1">
                <a:off x="2766" y="968"/>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99" name="Line 1250">
                <a:extLst>
                  <a:ext uri="{FF2B5EF4-FFF2-40B4-BE49-F238E27FC236}">
                    <a16:creationId xmlns:a16="http://schemas.microsoft.com/office/drawing/2014/main" id="{394627FD-94F7-322A-BED2-6DB09096FF37}"/>
                  </a:ext>
                </a:extLst>
              </p:cNvPr>
              <p:cNvSpPr>
                <a:spLocks noChangeShapeType="1"/>
              </p:cNvSpPr>
              <p:nvPr/>
            </p:nvSpPr>
            <p:spPr bwMode="auto">
              <a:xfrm>
                <a:off x="2766" y="968"/>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0" name="Line 1251">
                <a:extLst>
                  <a:ext uri="{FF2B5EF4-FFF2-40B4-BE49-F238E27FC236}">
                    <a16:creationId xmlns:a16="http://schemas.microsoft.com/office/drawing/2014/main" id="{8FF94F7B-D27D-1741-0197-191618B0179F}"/>
                  </a:ext>
                </a:extLst>
              </p:cNvPr>
              <p:cNvSpPr>
                <a:spLocks noChangeShapeType="1"/>
              </p:cNvSpPr>
              <p:nvPr/>
            </p:nvSpPr>
            <p:spPr bwMode="auto">
              <a:xfrm>
                <a:off x="2761" y="98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1" name="Line 1252">
                <a:extLst>
                  <a:ext uri="{FF2B5EF4-FFF2-40B4-BE49-F238E27FC236}">
                    <a16:creationId xmlns:a16="http://schemas.microsoft.com/office/drawing/2014/main" id="{2B2B6DCA-1A37-A842-C5BF-A9686511BC35}"/>
                  </a:ext>
                </a:extLst>
              </p:cNvPr>
              <p:cNvSpPr>
                <a:spLocks noChangeShapeType="1"/>
              </p:cNvSpPr>
              <p:nvPr/>
            </p:nvSpPr>
            <p:spPr bwMode="auto">
              <a:xfrm flipV="1">
                <a:off x="2776" y="963"/>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2" name="Line 1253">
                <a:extLst>
                  <a:ext uri="{FF2B5EF4-FFF2-40B4-BE49-F238E27FC236}">
                    <a16:creationId xmlns:a16="http://schemas.microsoft.com/office/drawing/2014/main" id="{027A8BB4-5A6E-932E-C2AA-6821BE2C1259}"/>
                  </a:ext>
                </a:extLst>
              </p:cNvPr>
              <p:cNvSpPr>
                <a:spLocks noChangeShapeType="1"/>
              </p:cNvSpPr>
              <p:nvPr/>
            </p:nvSpPr>
            <p:spPr bwMode="auto">
              <a:xfrm flipV="1">
                <a:off x="2634" y="132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3" name="Line 1254">
                <a:extLst>
                  <a:ext uri="{FF2B5EF4-FFF2-40B4-BE49-F238E27FC236}">
                    <a16:creationId xmlns:a16="http://schemas.microsoft.com/office/drawing/2014/main" id="{93587978-419B-14C0-5817-19F4C1705853}"/>
                  </a:ext>
                </a:extLst>
              </p:cNvPr>
              <p:cNvSpPr>
                <a:spLocks noChangeShapeType="1"/>
              </p:cNvSpPr>
              <p:nvPr/>
            </p:nvSpPr>
            <p:spPr bwMode="auto">
              <a:xfrm>
                <a:off x="2634" y="132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4" name="Line 1255">
                <a:extLst>
                  <a:ext uri="{FF2B5EF4-FFF2-40B4-BE49-F238E27FC236}">
                    <a16:creationId xmlns:a16="http://schemas.microsoft.com/office/drawing/2014/main" id="{5F75FA47-08E0-0E22-2D60-3A2494DD1A63}"/>
                  </a:ext>
                </a:extLst>
              </p:cNvPr>
              <p:cNvSpPr>
                <a:spLocks noChangeShapeType="1"/>
              </p:cNvSpPr>
              <p:nvPr/>
            </p:nvSpPr>
            <p:spPr bwMode="auto">
              <a:xfrm>
                <a:off x="2629" y="134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5" name="Line 1256">
                <a:extLst>
                  <a:ext uri="{FF2B5EF4-FFF2-40B4-BE49-F238E27FC236}">
                    <a16:creationId xmlns:a16="http://schemas.microsoft.com/office/drawing/2014/main" id="{E509192B-4F6B-6FEE-81C7-E5EC9FBDB341}"/>
                  </a:ext>
                </a:extLst>
              </p:cNvPr>
              <p:cNvSpPr>
                <a:spLocks noChangeShapeType="1"/>
              </p:cNvSpPr>
              <p:nvPr/>
            </p:nvSpPr>
            <p:spPr bwMode="auto">
              <a:xfrm flipV="1">
                <a:off x="2649" y="1320"/>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6" name="Line 1257">
                <a:extLst>
                  <a:ext uri="{FF2B5EF4-FFF2-40B4-BE49-F238E27FC236}">
                    <a16:creationId xmlns:a16="http://schemas.microsoft.com/office/drawing/2014/main" id="{EBB2FF6D-57F6-47CA-CA49-8FCB6F68A90A}"/>
                  </a:ext>
                </a:extLst>
              </p:cNvPr>
              <p:cNvSpPr>
                <a:spLocks noChangeShapeType="1"/>
              </p:cNvSpPr>
              <p:nvPr/>
            </p:nvSpPr>
            <p:spPr bwMode="auto">
              <a:xfrm flipV="1">
                <a:off x="1920" y="1692"/>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7" name="Line 1258">
                <a:extLst>
                  <a:ext uri="{FF2B5EF4-FFF2-40B4-BE49-F238E27FC236}">
                    <a16:creationId xmlns:a16="http://schemas.microsoft.com/office/drawing/2014/main" id="{AD3E1C09-78FC-A553-CDCC-918E5441BDF9}"/>
                  </a:ext>
                </a:extLst>
              </p:cNvPr>
              <p:cNvSpPr>
                <a:spLocks noChangeShapeType="1"/>
              </p:cNvSpPr>
              <p:nvPr/>
            </p:nvSpPr>
            <p:spPr bwMode="auto">
              <a:xfrm>
                <a:off x="1920" y="1692"/>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8" name="Line 1259">
                <a:extLst>
                  <a:ext uri="{FF2B5EF4-FFF2-40B4-BE49-F238E27FC236}">
                    <a16:creationId xmlns:a16="http://schemas.microsoft.com/office/drawing/2014/main" id="{B7143876-492C-DADC-37A0-ADC19A413962}"/>
                  </a:ext>
                </a:extLst>
              </p:cNvPr>
              <p:cNvSpPr>
                <a:spLocks noChangeShapeType="1"/>
              </p:cNvSpPr>
              <p:nvPr/>
            </p:nvSpPr>
            <p:spPr bwMode="auto">
              <a:xfrm>
                <a:off x="1915" y="1707"/>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09" name="Line 1260">
                <a:extLst>
                  <a:ext uri="{FF2B5EF4-FFF2-40B4-BE49-F238E27FC236}">
                    <a16:creationId xmlns:a16="http://schemas.microsoft.com/office/drawing/2014/main" id="{6A13CB9F-7299-2330-B597-02625746A3E8}"/>
                  </a:ext>
                </a:extLst>
              </p:cNvPr>
              <p:cNvSpPr>
                <a:spLocks noChangeShapeType="1"/>
              </p:cNvSpPr>
              <p:nvPr/>
            </p:nvSpPr>
            <p:spPr bwMode="auto">
              <a:xfrm flipV="1">
                <a:off x="1935" y="1687"/>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0" name="Line 1261">
                <a:extLst>
                  <a:ext uri="{FF2B5EF4-FFF2-40B4-BE49-F238E27FC236}">
                    <a16:creationId xmlns:a16="http://schemas.microsoft.com/office/drawing/2014/main" id="{2C0ABF92-45C7-85BD-A212-7C39583F8CBE}"/>
                  </a:ext>
                </a:extLst>
              </p:cNvPr>
              <p:cNvSpPr>
                <a:spLocks noChangeShapeType="1"/>
              </p:cNvSpPr>
              <p:nvPr/>
            </p:nvSpPr>
            <p:spPr bwMode="auto">
              <a:xfrm flipV="1">
                <a:off x="2478" y="1286"/>
                <a:ext cx="29"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1" name="Line 1262">
                <a:extLst>
                  <a:ext uri="{FF2B5EF4-FFF2-40B4-BE49-F238E27FC236}">
                    <a16:creationId xmlns:a16="http://schemas.microsoft.com/office/drawing/2014/main" id="{9A1D7804-9524-1B59-1829-4E2DEB19E0E2}"/>
                  </a:ext>
                </a:extLst>
              </p:cNvPr>
              <p:cNvSpPr>
                <a:spLocks noChangeShapeType="1"/>
              </p:cNvSpPr>
              <p:nvPr/>
            </p:nvSpPr>
            <p:spPr bwMode="auto">
              <a:xfrm>
                <a:off x="2478" y="1286"/>
                <a:ext cx="29"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2" name="Line 1263">
                <a:extLst>
                  <a:ext uri="{FF2B5EF4-FFF2-40B4-BE49-F238E27FC236}">
                    <a16:creationId xmlns:a16="http://schemas.microsoft.com/office/drawing/2014/main" id="{5BA61C09-B564-3A65-5422-826139737C8C}"/>
                  </a:ext>
                </a:extLst>
              </p:cNvPr>
              <p:cNvSpPr>
                <a:spLocks noChangeShapeType="1"/>
              </p:cNvSpPr>
              <p:nvPr/>
            </p:nvSpPr>
            <p:spPr bwMode="auto">
              <a:xfrm>
                <a:off x="2473" y="1301"/>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3" name="Line 1264">
                <a:extLst>
                  <a:ext uri="{FF2B5EF4-FFF2-40B4-BE49-F238E27FC236}">
                    <a16:creationId xmlns:a16="http://schemas.microsoft.com/office/drawing/2014/main" id="{BEAE549B-DC89-24F2-2F58-CBAFFD4DE0A4}"/>
                  </a:ext>
                </a:extLst>
              </p:cNvPr>
              <p:cNvSpPr>
                <a:spLocks noChangeShapeType="1"/>
              </p:cNvSpPr>
              <p:nvPr/>
            </p:nvSpPr>
            <p:spPr bwMode="auto">
              <a:xfrm flipV="1">
                <a:off x="2492" y="128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4" name="Line 1265">
                <a:extLst>
                  <a:ext uri="{FF2B5EF4-FFF2-40B4-BE49-F238E27FC236}">
                    <a16:creationId xmlns:a16="http://schemas.microsoft.com/office/drawing/2014/main" id="{DC3CB8D5-9E8D-FA01-5A9E-FB70748864D1}"/>
                  </a:ext>
                </a:extLst>
              </p:cNvPr>
              <p:cNvSpPr>
                <a:spLocks noChangeShapeType="1"/>
              </p:cNvSpPr>
              <p:nvPr/>
            </p:nvSpPr>
            <p:spPr bwMode="auto">
              <a:xfrm flipV="1">
                <a:off x="2316" y="144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5" name="Line 1266">
                <a:extLst>
                  <a:ext uri="{FF2B5EF4-FFF2-40B4-BE49-F238E27FC236}">
                    <a16:creationId xmlns:a16="http://schemas.microsoft.com/office/drawing/2014/main" id="{12A36F00-4835-B414-7F38-C1C428E379B5}"/>
                  </a:ext>
                </a:extLst>
              </p:cNvPr>
              <p:cNvSpPr>
                <a:spLocks noChangeShapeType="1"/>
              </p:cNvSpPr>
              <p:nvPr/>
            </p:nvSpPr>
            <p:spPr bwMode="auto">
              <a:xfrm>
                <a:off x="2316" y="144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6" name="Line 1267">
                <a:extLst>
                  <a:ext uri="{FF2B5EF4-FFF2-40B4-BE49-F238E27FC236}">
                    <a16:creationId xmlns:a16="http://schemas.microsoft.com/office/drawing/2014/main" id="{DEE0DA4C-2841-20C0-48CE-F4441F393FEA}"/>
                  </a:ext>
                </a:extLst>
              </p:cNvPr>
              <p:cNvSpPr>
                <a:spLocks noChangeShapeType="1"/>
              </p:cNvSpPr>
              <p:nvPr/>
            </p:nvSpPr>
            <p:spPr bwMode="auto">
              <a:xfrm>
                <a:off x="2311" y="1462"/>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7" name="Line 1268">
                <a:extLst>
                  <a:ext uri="{FF2B5EF4-FFF2-40B4-BE49-F238E27FC236}">
                    <a16:creationId xmlns:a16="http://schemas.microsoft.com/office/drawing/2014/main" id="{0BA37722-6328-1CDB-C0E5-F77376998CD4}"/>
                  </a:ext>
                </a:extLst>
              </p:cNvPr>
              <p:cNvSpPr>
                <a:spLocks noChangeShapeType="1"/>
              </p:cNvSpPr>
              <p:nvPr/>
            </p:nvSpPr>
            <p:spPr bwMode="auto">
              <a:xfrm flipV="1">
                <a:off x="2326" y="144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8" name="Line 1269">
                <a:extLst>
                  <a:ext uri="{FF2B5EF4-FFF2-40B4-BE49-F238E27FC236}">
                    <a16:creationId xmlns:a16="http://schemas.microsoft.com/office/drawing/2014/main" id="{E61840AC-D77F-F2FD-7974-C0F227C1C5A1}"/>
                  </a:ext>
                </a:extLst>
              </p:cNvPr>
              <p:cNvSpPr>
                <a:spLocks noChangeShapeType="1"/>
              </p:cNvSpPr>
              <p:nvPr/>
            </p:nvSpPr>
            <p:spPr bwMode="auto">
              <a:xfrm flipV="1">
                <a:off x="2893" y="1565"/>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19" name="Line 1270">
                <a:extLst>
                  <a:ext uri="{FF2B5EF4-FFF2-40B4-BE49-F238E27FC236}">
                    <a16:creationId xmlns:a16="http://schemas.microsoft.com/office/drawing/2014/main" id="{86A453AC-344A-A764-225C-1FB4B7C362F6}"/>
                  </a:ext>
                </a:extLst>
              </p:cNvPr>
              <p:cNvSpPr>
                <a:spLocks noChangeShapeType="1"/>
              </p:cNvSpPr>
              <p:nvPr/>
            </p:nvSpPr>
            <p:spPr bwMode="auto">
              <a:xfrm>
                <a:off x="2893" y="1565"/>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0" name="Line 1271">
                <a:extLst>
                  <a:ext uri="{FF2B5EF4-FFF2-40B4-BE49-F238E27FC236}">
                    <a16:creationId xmlns:a16="http://schemas.microsoft.com/office/drawing/2014/main" id="{039ACEF2-C2C6-FB46-F1FA-F72EFCE74DB5}"/>
                  </a:ext>
                </a:extLst>
              </p:cNvPr>
              <p:cNvSpPr>
                <a:spLocks noChangeShapeType="1"/>
              </p:cNvSpPr>
              <p:nvPr/>
            </p:nvSpPr>
            <p:spPr bwMode="auto">
              <a:xfrm>
                <a:off x="2883" y="1575"/>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1" name="Line 1272">
                <a:extLst>
                  <a:ext uri="{FF2B5EF4-FFF2-40B4-BE49-F238E27FC236}">
                    <a16:creationId xmlns:a16="http://schemas.microsoft.com/office/drawing/2014/main" id="{77A31361-8C96-9E34-6DED-5A2A9D9829F9}"/>
                  </a:ext>
                </a:extLst>
              </p:cNvPr>
              <p:cNvSpPr>
                <a:spLocks noChangeShapeType="1"/>
              </p:cNvSpPr>
              <p:nvPr/>
            </p:nvSpPr>
            <p:spPr bwMode="auto">
              <a:xfrm flipV="1">
                <a:off x="2903" y="156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2" name="Line 1273">
                <a:extLst>
                  <a:ext uri="{FF2B5EF4-FFF2-40B4-BE49-F238E27FC236}">
                    <a16:creationId xmlns:a16="http://schemas.microsoft.com/office/drawing/2014/main" id="{61626138-D50B-ACFE-16B7-8F1EC4D27827}"/>
                  </a:ext>
                </a:extLst>
              </p:cNvPr>
              <p:cNvSpPr>
                <a:spLocks noChangeShapeType="1"/>
              </p:cNvSpPr>
              <p:nvPr/>
            </p:nvSpPr>
            <p:spPr bwMode="auto">
              <a:xfrm flipV="1">
                <a:off x="2321" y="1306"/>
                <a:ext cx="29"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3" name="Line 1274">
                <a:extLst>
                  <a:ext uri="{FF2B5EF4-FFF2-40B4-BE49-F238E27FC236}">
                    <a16:creationId xmlns:a16="http://schemas.microsoft.com/office/drawing/2014/main" id="{A82A8CF1-BB2A-9A68-5822-317096F238F0}"/>
                  </a:ext>
                </a:extLst>
              </p:cNvPr>
              <p:cNvSpPr>
                <a:spLocks noChangeShapeType="1"/>
              </p:cNvSpPr>
              <p:nvPr/>
            </p:nvSpPr>
            <p:spPr bwMode="auto">
              <a:xfrm>
                <a:off x="2321" y="1306"/>
                <a:ext cx="29"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4" name="Line 1275">
                <a:extLst>
                  <a:ext uri="{FF2B5EF4-FFF2-40B4-BE49-F238E27FC236}">
                    <a16:creationId xmlns:a16="http://schemas.microsoft.com/office/drawing/2014/main" id="{6C6865C7-D31A-B620-7579-9A97001B19EE}"/>
                  </a:ext>
                </a:extLst>
              </p:cNvPr>
              <p:cNvSpPr>
                <a:spLocks noChangeShapeType="1"/>
              </p:cNvSpPr>
              <p:nvPr/>
            </p:nvSpPr>
            <p:spPr bwMode="auto">
              <a:xfrm>
                <a:off x="2316" y="132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5" name="Line 1276">
                <a:extLst>
                  <a:ext uri="{FF2B5EF4-FFF2-40B4-BE49-F238E27FC236}">
                    <a16:creationId xmlns:a16="http://schemas.microsoft.com/office/drawing/2014/main" id="{0658E98A-4CEF-AB16-B1E3-A1B3E7ED8CFF}"/>
                  </a:ext>
                </a:extLst>
              </p:cNvPr>
              <p:cNvSpPr>
                <a:spLocks noChangeShapeType="1"/>
              </p:cNvSpPr>
              <p:nvPr/>
            </p:nvSpPr>
            <p:spPr bwMode="auto">
              <a:xfrm flipV="1">
                <a:off x="2336" y="130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6" name="Line 1277">
                <a:extLst>
                  <a:ext uri="{FF2B5EF4-FFF2-40B4-BE49-F238E27FC236}">
                    <a16:creationId xmlns:a16="http://schemas.microsoft.com/office/drawing/2014/main" id="{913B44ED-785B-9A8F-2A5E-2E276E2E60EE}"/>
                  </a:ext>
                </a:extLst>
              </p:cNvPr>
              <p:cNvSpPr>
                <a:spLocks noChangeShapeType="1"/>
              </p:cNvSpPr>
              <p:nvPr/>
            </p:nvSpPr>
            <p:spPr bwMode="auto">
              <a:xfrm flipV="1">
                <a:off x="2468" y="1418"/>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7" name="Line 1278">
                <a:extLst>
                  <a:ext uri="{FF2B5EF4-FFF2-40B4-BE49-F238E27FC236}">
                    <a16:creationId xmlns:a16="http://schemas.microsoft.com/office/drawing/2014/main" id="{D464C215-9195-03C9-23C3-14AD41A3E9FB}"/>
                  </a:ext>
                </a:extLst>
              </p:cNvPr>
              <p:cNvSpPr>
                <a:spLocks noChangeShapeType="1"/>
              </p:cNvSpPr>
              <p:nvPr/>
            </p:nvSpPr>
            <p:spPr bwMode="auto">
              <a:xfrm>
                <a:off x="2468" y="1418"/>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8" name="Line 1279">
                <a:extLst>
                  <a:ext uri="{FF2B5EF4-FFF2-40B4-BE49-F238E27FC236}">
                    <a16:creationId xmlns:a16="http://schemas.microsoft.com/office/drawing/2014/main" id="{E639F492-5C8C-F68D-077C-012BE49F4919}"/>
                  </a:ext>
                </a:extLst>
              </p:cNvPr>
              <p:cNvSpPr>
                <a:spLocks noChangeShapeType="1"/>
              </p:cNvSpPr>
              <p:nvPr/>
            </p:nvSpPr>
            <p:spPr bwMode="auto">
              <a:xfrm>
                <a:off x="2463" y="142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29" name="Line 1280">
                <a:extLst>
                  <a:ext uri="{FF2B5EF4-FFF2-40B4-BE49-F238E27FC236}">
                    <a16:creationId xmlns:a16="http://schemas.microsoft.com/office/drawing/2014/main" id="{45976C13-B6B5-D5C1-749D-1C37222AE912}"/>
                  </a:ext>
                </a:extLst>
              </p:cNvPr>
              <p:cNvSpPr>
                <a:spLocks noChangeShapeType="1"/>
              </p:cNvSpPr>
              <p:nvPr/>
            </p:nvSpPr>
            <p:spPr bwMode="auto">
              <a:xfrm flipV="1">
                <a:off x="2478" y="141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0" name="Line 1281">
                <a:extLst>
                  <a:ext uri="{FF2B5EF4-FFF2-40B4-BE49-F238E27FC236}">
                    <a16:creationId xmlns:a16="http://schemas.microsoft.com/office/drawing/2014/main" id="{09FD3192-B00D-EA78-4ED0-1CB6AE80F4E7}"/>
                  </a:ext>
                </a:extLst>
              </p:cNvPr>
              <p:cNvSpPr>
                <a:spLocks noChangeShapeType="1"/>
              </p:cNvSpPr>
              <p:nvPr/>
            </p:nvSpPr>
            <p:spPr bwMode="auto">
              <a:xfrm flipV="1">
                <a:off x="2375" y="1310"/>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1" name="Line 1282">
                <a:extLst>
                  <a:ext uri="{FF2B5EF4-FFF2-40B4-BE49-F238E27FC236}">
                    <a16:creationId xmlns:a16="http://schemas.microsoft.com/office/drawing/2014/main" id="{28705850-EB49-163F-7866-6EBB9309145A}"/>
                  </a:ext>
                </a:extLst>
              </p:cNvPr>
              <p:cNvSpPr>
                <a:spLocks noChangeShapeType="1"/>
              </p:cNvSpPr>
              <p:nvPr/>
            </p:nvSpPr>
            <p:spPr bwMode="auto">
              <a:xfrm>
                <a:off x="2375" y="1310"/>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2" name="Line 1283">
                <a:extLst>
                  <a:ext uri="{FF2B5EF4-FFF2-40B4-BE49-F238E27FC236}">
                    <a16:creationId xmlns:a16="http://schemas.microsoft.com/office/drawing/2014/main" id="{EAAF15A0-F09F-1BD8-EAE7-93FE5B08C8D1}"/>
                  </a:ext>
                </a:extLst>
              </p:cNvPr>
              <p:cNvSpPr>
                <a:spLocks noChangeShapeType="1"/>
              </p:cNvSpPr>
              <p:nvPr/>
            </p:nvSpPr>
            <p:spPr bwMode="auto">
              <a:xfrm>
                <a:off x="2370" y="1325"/>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3" name="Line 1284">
                <a:extLst>
                  <a:ext uri="{FF2B5EF4-FFF2-40B4-BE49-F238E27FC236}">
                    <a16:creationId xmlns:a16="http://schemas.microsoft.com/office/drawing/2014/main" id="{78476686-852C-6E40-96BA-BE4ED8B4F04B}"/>
                  </a:ext>
                </a:extLst>
              </p:cNvPr>
              <p:cNvSpPr>
                <a:spLocks noChangeShapeType="1"/>
              </p:cNvSpPr>
              <p:nvPr/>
            </p:nvSpPr>
            <p:spPr bwMode="auto">
              <a:xfrm flipV="1">
                <a:off x="2390" y="1306"/>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4" name="Line 1285">
                <a:extLst>
                  <a:ext uri="{FF2B5EF4-FFF2-40B4-BE49-F238E27FC236}">
                    <a16:creationId xmlns:a16="http://schemas.microsoft.com/office/drawing/2014/main" id="{F16F7AF8-A021-0D52-3BDF-18CAA163802E}"/>
                  </a:ext>
                </a:extLst>
              </p:cNvPr>
              <p:cNvSpPr>
                <a:spLocks noChangeShapeType="1"/>
              </p:cNvSpPr>
              <p:nvPr/>
            </p:nvSpPr>
            <p:spPr bwMode="auto">
              <a:xfrm flipV="1">
                <a:off x="2170" y="1614"/>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5" name="Line 1286">
                <a:extLst>
                  <a:ext uri="{FF2B5EF4-FFF2-40B4-BE49-F238E27FC236}">
                    <a16:creationId xmlns:a16="http://schemas.microsoft.com/office/drawing/2014/main" id="{D984910B-D2A9-1403-63D1-FA884A64A643}"/>
                  </a:ext>
                </a:extLst>
              </p:cNvPr>
              <p:cNvSpPr>
                <a:spLocks noChangeShapeType="1"/>
              </p:cNvSpPr>
              <p:nvPr/>
            </p:nvSpPr>
            <p:spPr bwMode="auto">
              <a:xfrm>
                <a:off x="2170" y="1614"/>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6" name="Line 1287">
                <a:extLst>
                  <a:ext uri="{FF2B5EF4-FFF2-40B4-BE49-F238E27FC236}">
                    <a16:creationId xmlns:a16="http://schemas.microsoft.com/office/drawing/2014/main" id="{4733FD9D-532B-745D-ABC7-711C2BAD3B1E}"/>
                  </a:ext>
                </a:extLst>
              </p:cNvPr>
              <p:cNvSpPr>
                <a:spLocks noChangeShapeType="1"/>
              </p:cNvSpPr>
              <p:nvPr/>
            </p:nvSpPr>
            <p:spPr bwMode="auto">
              <a:xfrm>
                <a:off x="2165" y="162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7" name="Line 1288">
                <a:extLst>
                  <a:ext uri="{FF2B5EF4-FFF2-40B4-BE49-F238E27FC236}">
                    <a16:creationId xmlns:a16="http://schemas.microsoft.com/office/drawing/2014/main" id="{75E95FA8-0083-6310-604F-C27F3D3BC2B8}"/>
                  </a:ext>
                </a:extLst>
              </p:cNvPr>
              <p:cNvSpPr>
                <a:spLocks noChangeShapeType="1"/>
              </p:cNvSpPr>
              <p:nvPr/>
            </p:nvSpPr>
            <p:spPr bwMode="auto">
              <a:xfrm flipV="1">
                <a:off x="2184" y="1609"/>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8" name="Line 1289">
                <a:extLst>
                  <a:ext uri="{FF2B5EF4-FFF2-40B4-BE49-F238E27FC236}">
                    <a16:creationId xmlns:a16="http://schemas.microsoft.com/office/drawing/2014/main" id="{577BC09B-4882-EAE5-CE21-D399C8048442}"/>
                  </a:ext>
                </a:extLst>
              </p:cNvPr>
              <p:cNvSpPr>
                <a:spLocks noChangeShapeType="1"/>
              </p:cNvSpPr>
              <p:nvPr/>
            </p:nvSpPr>
            <p:spPr bwMode="auto">
              <a:xfrm flipV="1">
                <a:off x="1974" y="1755"/>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39" name="Line 1290">
                <a:extLst>
                  <a:ext uri="{FF2B5EF4-FFF2-40B4-BE49-F238E27FC236}">
                    <a16:creationId xmlns:a16="http://schemas.microsoft.com/office/drawing/2014/main" id="{5BD20BE7-55BB-226C-D20F-D14CD3058C9E}"/>
                  </a:ext>
                </a:extLst>
              </p:cNvPr>
              <p:cNvSpPr>
                <a:spLocks noChangeShapeType="1"/>
              </p:cNvSpPr>
              <p:nvPr/>
            </p:nvSpPr>
            <p:spPr bwMode="auto">
              <a:xfrm>
                <a:off x="1974" y="1755"/>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0" name="Line 1291">
                <a:extLst>
                  <a:ext uri="{FF2B5EF4-FFF2-40B4-BE49-F238E27FC236}">
                    <a16:creationId xmlns:a16="http://schemas.microsoft.com/office/drawing/2014/main" id="{60236CCA-F564-3544-55B9-DFE5B3B8E6F5}"/>
                  </a:ext>
                </a:extLst>
              </p:cNvPr>
              <p:cNvSpPr>
                <a:spLocks noChangeShapeType="1"/>
              </p:cNvSpPr>
              <p:nvPr/>
            </p:nvSpPr>
            <p:spPr bwMode="auto">
              <a:xfrm>
                <a:off x="1964" y="177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1" name="Line 1292">
                <a:extLst>
                  <a:ext uri="{FF2B5EF4-FFF2-40B4-BE49-F238E27FC236}">
                    <a16:creationId xmlns:a16="http://schemas.microsoft.com/office/drawing/2014/main" id="{78FA8B12-AAFD-9D90-A60D-0BB164950B80}"/>
                  </a:ext>
                </a:extLst>
              </p:cNvPr>
              <p:cNvSpPr>
                <a:spLocks noChangeShapeType="1"/>
              </p:cNvSpPr>
              <p:nvPr/>
            </p:nvSpPr>
            <p:spPr bwMode="auto">
              <a:xfrm flipV="1">
                <a:off x="1984" y="175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2" name="Line 1293">
                <a:extLst>
                  <a:ext uri="{FF2B5EF4-FFF2-40B4-BE49-F238E27FC236}">
                    <a16:creationId xmlns:a16="http://schemas.microsoft.com/office/drawing/2014/main" id="{4813AFC6-2AD2-C6FC-0CAA-FA2D939B8EB8}"/>
                  </a:ext>
                </a:extLst>
              </p:cNvPr>
              <p:cNvSpPr>
                <a:spLocks noChangeShapeType="1"/>
              </p:cNvSpPr>
              <p:nvPr/>
            </p:nvSpPr>
            <p:spPr bwMode="auto">
              <a:xfrm flipV="1">
                <a:off x="2043" y="1648"/>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3" name="Line 1294">
                <a:extLst>
                  <a:ext uri="{FF2B5EF4-FFF2-40B4-BE49-F238E27FC236}">
                    <a16:creationId xmlns:a16="http://schemas.microsoft.com/office/drawing/2014/main" id="{A2A22F4B-386B-C2C2-CE2B-DFC5E7F17587}"/>
                  </a:ext>
                </a:extLst>
              </p:cNvPr>
              <p:cNvSpPr>
                <a:spLocks noChangeShapeType="1"/>
              </p:cNvSpPr>
              <p:nvPr/>
            </p:nvSpPr>
            <p:spPr bwMode="auto">
              <a:xfrm>
                <a:off x="2043" y="1648"/>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4" name="Line 1295">
                <a:extLst>
                  <a:ext uri="{FF2B5EF4-FFF2-40B4-BE49-F238E27FC236}">
                    <a16:creationId xmlns:a16="http://schemas.microsoft.com/office/drawing/2014/main" id="{1D02A646-0F7F-22E2-68D7-6045C4AE8BBC}"/>
                  </a:ext>
                </a:extLst>
              </p:cNvPr>
              <p:cNvSpPr>
                <a:spLocks noChangeShapeType="1"/>
              </p:cNvSpPr>
              <p:nvPr/>
            </p:nvSpPr>
            <p:spPr bwMode="auto">
              <a:xfrm>
                <a:off x="2038" y="165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5" name="Line 1296">
                <a:extLst>
                  <a:ext uri="{FF2B5EF4-FFF2-40B4-BE49-F238E27FC236}">
                    <a16:creationId xmlns:a16="http://schemas.microsoft.com/office/drawing/2014/main" id="{C49C3F2C-3572-582A-4FDC-9FC6DDEF0C22}"/>
                  </a:ext>
                </a:extLst>
              </p:cNvPr>
              <p:cNvSpPr>
                <a:spLocks noChangeShapeType="1"/>
              </p:cNvSpPr>
              <p:nvPr/>
            </p:nvSpPr>
            <p:spPr bwMode="auto">
              <a:xfrm flipV="1">
                <a:off x="2052" y="164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6" name="Line 1297">
                <a:extLst>
                  <a:ext uri="{FF2B5EF4-FFF2-40B4-BE49-F238E27FC236}">
                    <a16:creationId xmlns:a16="http://schemas.microsoft.com/office/drawing/2014/main" id="{004D2D5B-7F8A-B5B7-E0FE-D88AE1D433D2}"/>
                  </a:ext>
                </a:extLst>
              </p:cNvPr>
              <p:cNvSpPr>
                <a:spLocks noChangeShapeType="1"/>
              </p:cNvSpPr>
              <p:nvPr/>
            </p:nvSpPr>
            <p:spPr bwMode="auto">
              <a:xfrm flipV="1">
                <a:off x="2346" y="1350"/>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7" name="Line 1298">
                <a:extLst>
                  <a:ext uri="{FF2B5EF4-FFF2-40B4-BE49-F238E27FC236}">
                    <a16:creationId xmlns:a16="http://schemas.microsoft.com/office/drawing/2014/main" id="{8AD620FB-2F1E-EE2A-3FD7-99273D67FC11}"/>
                  </a:ext>
                </a:extLst>
              </p:cNvPr>
              <p:cNvSpPr>
                <a:spLocks noChangeShapeType="1"/>
              </p:cNvSpPr>
              <p:nvPr/>
            </p:nvSpPr>
            <p:spPr bwMode="auto">
              <a:xfrm>
                <a:off x="2346" y="1350"/>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8" name="Line 1299">
                <a:extLst>
                  <a:ext uri="{FF2B5EF4-FFF2-40B4-BE49-F238E27FC236}">
                    <a16:creationId xmlns:a16="http://schemas.microsoft.com/office/drawing/2014/main" id="{4FD2F2E2-9272-E3FE-733C-6370E54CBC51}"/>
                  </a:ext>
                </a:extLst>
              </p:cNvPr>
              <p:cNvSpPr>
                <a:spLocks noChangeShapeType="1"/>
              </p:cNvSpPr>
              <p:nvPr/>
            </p:nvSpPr>
            <p:spPr bwMode="auto">
              <a:xfrm>
                <a:off x="2341" y="1359"/>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49" name="Line 1300">
                <a:extLst>
                  <a:ext uri="{FF2B5EF4-FFF2-40B4-BE49-F238E27FC236}">
                    <a16:creationId xmlns:a16="http://schemas.microsoft.com/office/drawing/2014/main" id="{E9890E8C-5C62-6838-FAC2-F321DCD5C4D0}"/>
                  </a:ext>
                </a:extLst>
              </p:cNvPr>
              <p:cNvSpPr>
                <a:spLocks noChangeShapeType="1"/>
              </p:cNvSpPr>
              <p:nvPr/>
            </p:nvSpPr>
            <p:spPr bwMode="auto">
              <a:xfrm flipV="1">
                <a:off x="2360" y="1345"/>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0" name="Line 1301">
                <a:extLst>
                  <a:ext uri="{FF2B5EF4-FFF2-40B4-BE49-F238E27FC236}">
                    <a16:creationId xmlns:a16="http://schemas.microsoft.com/office/drawing/2014/main" id="{18318D5B-8D71-E2D0-3C4B-213F498C3F8B}"/>
                  </a:ext>
                </a:extLst>
              </p:cNvPr>
              <p:cNvSpPr>
                <a:spLocks noChangeShapeType="1"/>
              </p:cNvSpPr>
              <p:nvPr/>
            </p:nvSpPr>
            <p:spPr bwMode="auto">
              <a:xfrm flipV="1">
                <a:off x="2326" y="1819"/>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1" name="Line 1302">
                <a:extLst>
                  <a:ext uri="{FF2B5EF4-FFF2-40B4-BE49-F238E27FC236}">
                    <a16:creationId xmlns:a16="http://schemas.microsoft.com/office/drawing/2014/main" id="{9FCF8BB6-D0B4-0B80-A98E-F5BA595C1E9C}"/>
                  </a:ext>
                </a:extLst>
              </p:cNvPr>
              <p:cNvSpPr>
                <a:spLocks noChangeShapeType="1"/>
              </p:cNvSpPr>
              <p:nvPr/>
            </p:nvSpPr>
            <p:spPr bwMode="auto">
              <a:xfrm>
                <a:off x="2326" y="1819"/>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2" name="Line 1303">
                <a:extLst>
                  <a:ext uri="{FF2B5EF4-FFF2-40B4-BE49-F238E27FC236}">
                    <a16:creationId xmlns:a16="http://schemas.microsoft.com/office/drawing/2014/main" id="{497D3FF8-C7BF-AB45-0BD9-B9566C66C03E}"/>
                  </a:ext>
                </a:extLst>
              </p:cNvPr>
              <p:cNvSpPr>
                <a:spLocks noChangeShapeType="1"/>
              </p:cNvSpPr>
              <p:nvPr/>
            </p:nvSpPr>
            <p:spPr bwMode="auto">
              <a:xfrm>
                <a:off x="2321" y="183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3" name="Line 1304">
                <a:extLst>
                  <a:ext uri="{FF2B5EF4-FFF2-40B4-BE49-F238E27FC236}">
                    <a16:creationId xmlns:a16="http://schemas.microsoft.com/office/drawing/2014/main" id="{7ED8FCB9-E133-20C6-6C63-B25104E2DDFD}"/>
                  </a:ext>
                </a:extLst>
              </p:cNvPr>
              <p:cNvSpPr>
                <a:spLocks noChangeShapeType="1"/>
              </p:cNvSpPr>
              <p:nvPr/>
            </p:nvSpPr>
            <p:spPr bwMode="auto">
              <a:xfrm flipV="1">
                <a:off x="2341" y="181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4" name="Line 1305">
                <a:extLst>
                  <a:ext uri="{FF2B5EF4-FFF2-40B4-BE49-F238E27FC236}">
                    <a16:creationId xmlns:a16="http://schemas.microsoft.com/office/drawing/2014/main" id="{5F0C8CBC-CD20-A8B2-23AB-01A991D10AB5}"/>
                  </a:ext>
                </a:extLst>
              </p:cNvPr>
              <p:cNvSpPr>
                <a:spLocks noChangeShapeType="1"/>
              </p:cNvSpPr>
              <p:nvPr/>
            </p:nvSpPr>
            <p:spPr bwMode="auto">
              <a:xfrm flipV="1">
                <a:off x="2140" y="1535"/>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5" name="Line 1306">
                <a:extLst>
                  <a:ext uri="{FF2B5EF4-FFF2-40B4-BE49-F238E27FC236}">
                    <a16:creationId xmlns:a16="http://schemas.microsoft.com/office/drawing/2014/main" id="{8211BC00-2935-A618-D5EA-60E63CFCB65A}"/>
                  </a:ext>
                </a:extLst>
              </p:cNvPr>
              <p:cNvSpPr>
                <a:spLocks noChangeShapeType="1"/>
              </p:cNvSpPr>
              <p:nvPr/>
            </p:nvSpPr>
            <p:spPr bwMode="auto">
              <a:xfrm>
                <a:off x="2140" y="1535"/>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6" name="Line 1307">
                <a:extLst>
                  <a:ext uri="{FF2B5EF4-FFF2-40B4-BE49-F238E27FC236}">
                    <a16:creationId xmlns:a16="http://schemas.microsoft.com/office/drawing/2014/main" id="{32502FE0-99D4-8AEC-897E-5621ABCB8DF8}"/>
                  </a:ext>
                </a:extLst>
              </p:cNvPr>
              <p:cNvSpPr>
                <a:spLocks noChangeShapeType="1"/>
              </p:cNvSpPr>
              <p:nvPr/>
            </p:nvSpPr>
            <p:spPr bwMode="auto">
              <a:xfrm>
                <a:off x="2131" y="155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7" name="Line 1308">
                <a:extLst>
                  <a:ext uri="{FF2B5EF4-FFF2-40B4-BE49-F238E27FC236}">
                    <a16:creationId xmlns:a16="http://schemas.microsoft.com/office/drawing/2014/main" id="{DF0C2381-F42F-F161-FFC1-AE96054FAD34}"/>
                  </a:ext>
                </a:extLst>
              </p:cNvPr>
              <p:cNvSpPr>
                <a:spLocks noChangeShapeType="1"/>
              </p:cNvSpPr>
              <p:nvPr/>
            </p:nvSpPr>
            <p:spPr bwMode="auto">
              <a:xfrm flipV="1">
                <a:off x="2150" y="153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8" name="Line 1309">
                <a:extLst>
                  <a:ext uri="{FF2B5EF4-FFF2-40B4-BE49-F238E27FC236}">
                    <a16:creationId xmlns:a16="http://schemas.microsoft.com/office/drawing/2014/main" id="{F78A9C48-34B1-9E1B-1DF2-A6677B4187EA}"/>
                  </a:ext>
                </a:extLst>
              </p:cNvPr>
              <p:cNvSpPr>
                <a:spLocks noChangeShapeType="1"/>
              </p:cNvSpPr>
              <p:nvPr/>
            </p:nvSpPr>
            <p:spPr bwMode="auto">
              <a:xfrm flipV="1">
                <a:off x="2522" y="139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59" name="Line 1310">
                <a:extLst>
                  <a:ext uri="{FF2B5EF4-FFF2-40B4-BE49-F238E27FC236}">
                    <a16:creationId xmlns:a16="http://schemas.microsoft.com/office/drawing/2014/main" id="{6F83AEC4-CFF9-6FF4-B68C-06631A935CD9}"/>
                  </a:ext>
                </a:extLst>
              </p:cNvPr>
              <p:cNvSpPr>
                <a:spLocks noChangeShapeType="1"/>
              </p:cNvSpPr>
              <p:nvPr/>
            </p:nvSpPr>
            <p:spPr bwMode="auto">
              <a:xfrm>
                <a:off x="2522" y="139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0" name="Line 1311">
                <a:extLst>
                  <a:ext uri="{FF2B5EF4-FFF2-40B4-BE49-F238E27FC236}">
                    <a16:creationId xmlns:a16="http://schemas.microsoft.com/office/drawing/2014/main" id="{2CF86D80-0B8B-4FA2-CD06-5276669151EB}"/>
                  </a:ext>
                </a:extLst>
              </p:cNvPr>
              <p:cNvSpPr>
                <a:spLocks noChangeShapeType="1"/>
              </p:cNvSpPr>
              <p:nvPr/>
            </p:nvSpPr>
            <p:spPr bwMode="auto">
              <a:xfrm>
                <a:off x="2517" y="141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1" name="Line 1312">
                <a:extLst>
                  <a:ext uri="{FF2B5EF4-FFF2-40B4-BE49-F238E27FC236}">
                    <a16:creationId xmlns:a16="http://schemas.microsoft.com/office/drawing/2014/main" id="{F042DD04-B00F-83A4-8CB7-846A53D1D30C}"/>
                  </a:ext>
                </a:extLst>
              </p:cNvPr>
              <p:cNvSpPr>
                <a:spLocks noChangeShapeType="1"/>
              </p:cNvSpPr>
              <p:nvPr/>
            </p:nvSpPr>
            <p:spPr bwMode="auto">
              <a:xfrm flipV="1">
                <a:off x="2531" y="139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2" name="Line 1313">
                <a:extLst>
                  <a:ext uri="{FF2B5EF4-FFF2-40B4-BE49-F238E27FC236}">
                    <a16:creationId xmlns:a16="http://schemas.microsoft.com/office/drawing/2014/main" id="{76BC76CF-22E7-47BD-E5BF-A905A8EDA72A}"/>
                  </a:ext>
                </a:extLst>
              </p:cNvPr>
              <p:cNvSpPr>
                <a:spLocks noChangeShapeType="1"/>
              </p:cNvSpPr>
              <p:nvPr/>
            </p:nvSpPr>
            <p:spPr bwMode="auto">
              <a:xfrm flipV="1">
                <a:off x="2018" y="1829"/>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3" name="Line 1314">
                <a:extLst>
                  <a:ext uri="{FF2B5EF4-FFF2-40B4-BE49-F238E27FC236}">
                    <a16:creationId xmlns:a16="http://schemas.microsoft.com/office/drawing/2014/main" id="{061BC0A4-C5FC-8FA5-AD09-48C31360E067}"/>
                  </a:ext>
                </a:extLst>
              </p:cNvPr>
              <p:cNvSpPr>
                <a:spLocks noChangeShapeType="1"/>
              </p:cNvSpPr>
              <p:nvPr/>
            </p:nvSpPr>
            <p:spPr bwMode="auto">
              <a:xfrm>
                <a:off x="2018" y="1829"/>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4" name="Line 1315">
                <a:extLst>
                  <a:ext uri="{FF2B5EF4-FFF2-40B4-BE49-F238E27FC236}">
                    <a16:creationId xmlns:a16="http://schemas.microsoft.com/office/drawing/2014/main" id="{9C535692-71F5-DCFD-6CC6-B51CB753823F}"/>
                  </a:ext>
                </a:extLst>
              </p:cNvPr>
              <p:cNvSpPr>
                <a:spLocks noChangeShapeType="1"/>
              </p:cNvSpPr>
              <p:nvPr/>
            </p:nvSpPr>
            <p:spPr bwMode="auto">
              <a:xfrm>
                <a:off x="2013" y="184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5" name="Line 1316">
                <a:extLst>
                  <a:ext uri="{FF2B5EF4-FFF2-40B4-BE49-F238E27FC236}">
                    <a16:creationId xmlns:a16="http://schemas.microsoft.com/office/drawing/2014/main" id="{E0B92804-A659-A509-D72E-1D62233ABD49}"/>
                  </a:ext>
                </a:extLst>
              </p:cNvPr>
              <p:cNvSpPr>
                <a:spLocks noChangeShapeType="1"/>
              </p:cNvSpPr>
              <p:nvPr/>
            </p:nvSpPr>
            <p:spPr bwMode="auto">
              <a:xfrm flipV="1">
                <a:off x="2028" y="1824"/>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6" name="Line 1317">
                <a:extLst>
                  <a:ext uri="{FF2B5EF4-FFF2-40B4-BE49-F238E27FC236}">
                    <a16:creationId xmlns:a16="http://schemas.microsoft.com/office/drawing/2014/main" id="{BC07872D-D443-4F0F-1211-ECDC9D752829}"/>
                  </a:ext>
                </a:extLst>
              </p:cNvPr>
              <p:cNvSpPr>
                <a:spLocks noChangeShapeType="1"/>
              </p:cNvSpPr>
              <p:nvPr/>
            </p:nvSpPr>
            <p:spPr bwMode="auto">
              <a:xfrm flipV="1">
                <a:off x="2140" y="1648"/>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7" name="Line 1318">
                <a:extLst>
                  <a:ext uri="{FF2B5EF4-FFF2-40B4-BE49-F238E27FC236}">
                    <a16:creationId xmlns:a16="http://schemas.microsoft.com/office/drawing/2014/main" id="{08225B80-8BFC-6DE0-E70B-ED9B9EE08396}"/>
                  </a:ext>
                </a:extLst>
              </p:cNvPr>
              <p:cNvSpPr>
                <a:spLocks noChangeShapeType="1"/>
              </p:cNvSpPr>
              <p:nvPr/>
            </p:nvSpPr>
            <p:spPr bwMode="auto">
              <a:xfrm>
                <a:off x="2140" y="1648"/>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8" name="Line 1319">
                <a:extLst>
                  <a:ext uri="{FF2B5EF4-FFF2-40B4-BE49-F238E27FC236}">
                    <a16:creationId xmlns:a16="http://schemas.microsoft.com/office/drawing/2014/main" id="{26E9EF86-98E8-50ED-218B-07B3F2D94763}"/>
                  </a:ext>
                </a:extLst>
              </p:cNvPr>
              <p:cNvSpPr>
                <a:spLocks noChangeShapeType="1"/>
              </p:cNvSpPr>
              <p:nvPr/>
            </p:nvSpPr>
            <p:spPr bwMode="auto">
              <a:xfrm>
                <a:off x="2135" y="1658"/>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69" name="Line 1320">
                <a:extLst>
                  <a:ext uri="{FF2B5EF4-FFF2-40B4-BE49-F238E27FC236}">
                    <a16:creationId xmlns:a16="http://schemas.microsoft.com/office/drawing/2014/main" id="{B79045C5-1716-9AB6-31E8-7E73381555CE}"/>
                  </a:ext>
                </a:extLst>
              </p:cNvPr>
              <p:cNvSpPr>
                <a:spLocks noChangeShapeType="1"/>
              </p:cNvSpPr>
              <p:nvPr/>
            </p:nvSpPr>
            <p:spPr bwMode="auto">
              <a:xfrm flipV="1">
                <a:off x="2155" y="164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0" name="Line 1321">
                <a:extLst>
                  <a:ext uri="{FF2B5EF4-FFF2-40B4-BE49-F238E27FC236}">
                    <a16:creationId xmlns:a16="http://schemas.microsoft.com/office/drawing/2014/main" id="{BCB91571-B0BF-B7F1-98CB-9039F5F366C3}"/>
                  </a:ext>
                </a:extLst>
              </p:cNvPr>
              <p:cNvSpPr>
                <a:spLocks noChangeShapeType="1"/>
              </p:cNvSpPr>
              <p:nvPr/>
            </p:nvSpPr>
            <p:spPr bwMode="auto">
              <a:xfrm flipV="1">
                <a:off x="2898" y="116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1" name="Line 1322">
                <a:extLst>
                  <a:ext uri="{FF2B5EF4-FFF2-40B4-BE49-F238E27FC236}">
                    <a16:creationId xmlns:a16="http://schemas.microsoft.com/office/drawing/2014/main" id="{9594CA59-C90E-C760-6343-CF4CA2330465}"/>
                  </a:ext>
                </a:extLst>
              </p:cNvPr>
              <p:cNvSpPr>
                <a:spLocks noChangeShapeType="1"/>
              </p:cNvSpPr>
              <p:nvPr/>
            </p:nvSpPr>
            <p:spPr bwMode="auto">
              <a:xfrm>
                <a:off x="2898" y="116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2" name="Line 1323">
                <a:extLst>
                  <a:ext uri="{FF2B5EF4-FFF2-40B4-BE49-F238E27FC236}">
                    <a16:creationId xmlns:a16="http://schemas.microsoft.com/office/drawing/2014/main" id="{E63ACCB1-C16B-E51F-9C98-85106C8D861E}"/>
                  </a:ext>
                </a:extLst>
              </p:cNvPr>
              <p:cNvSpPr>
                <a:spLocks noChangeShapeType="1"/>
              </p:cNvSpPr>
              <p:nvPr/>
            </p:nvSpPr>
            <p:spPr bwMode="auto">
              <a:xfrm>
                <a:off x="2893" y="117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3" name="Line 1324">
                <a:extLst>
                  <a:ext uri="{FF2B5EF4-FFF2-40B4-BE49-F238E27FC236}">
                    <a16:creationId xmlns:a16="http://schemas.microsoft.com/office/drawing/2014/main" id="{96341A4A-A8A6-B38A-D209-4489340B584A}"/>
                  </a:ext>
                </a:extLst>
              </p:cNvPr>
              <p:cNvSpPr>
                <a:spLocks noChangeShapeType="1"/>
              </p:cNvSpPr>
              <p:nvPr/>
            </p:nvSpPr>
            <p:spPr bwMode="auto">
              <a:xfrm flipV="1">
                <a:off x="2908" y="116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4" name="Line 1325">
                <a:extLst>
                  <a:ext uri="{FF2B5EF4-FFF2-40B4-BE49-F238E27FC236}">
                    <a16:creationId xmlns:a16="http://schemas.microsoft.com/office/drawing/2014/main" id="{A9610704-D8C9-C4DD-B14C-5BA42DB19629}"/>
                  </a:ext>
                </a:extLst>
              </p:cNvPr>
              <p:cNvSpPr>
                <a:spLocks noChangeShapeType="1"/>
              </p:cNvSpPr>
              <p:nvPr/>
            </p:nvSpPr>
            <p:spPr bwMode="auto">
              <a:xfrm flipV="1">
                <a:off x="2199" y="1443"/>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5" name="Line 1326">
                <a:extLst>
                  <a:ext uri="{FF2B5EF4-FFF2-40B4-BE49-F238E27FC236}">
                    <a16:creationId xmlns:a16="http://schemas.microsoft.com/office/drawing/2014/main" id="{876493EB-8602-699A-A809-5BDB9A95F41F}"/>
                  </a:ext>
                </a:extLst>
              </p:cNvPr>
              <p:cNvSpPr>
                <a:spLocks noChangeShapeType="1"/>
              </p:cNvSpPr>
              <p:nvPr/>
            </p:nvSpPr>
            <p:spPr bwMode="auto">
              <a:xfrm>
                <a:off x="2199" y="1443"/>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6" name="Line 1327">
                <a:extLst>
                  <a:ext uri="{FF2B5EF4-FFF2-40B4-BE49-F238E27FC236}">
                    <a16:creationId xmlns:a16="http://schemas.microsoft.com/office/drawing/2014/main" id="{67BCF48B-E82C-140B-38C9-0A86ECE88DAE}"/>
                  </a:ext>
                </a:extLst>
              </p:cNvPr>
              <p:cNvSpPr>
                <a:spLocks noChangeShapeType="1"/>
              </p:cNvSpPr>
              <p:nvPr/>
            </p:nvSpPr>
            <p:spPr bwMode="auto">
              <a:xfrm>
                <a:off x="2194" y="1452"/>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7" name="Line 1328">
                <a:extLst>
                  <a:ext uri="{FF2B5EF4-FFF2-40B4-BE49-F238E27FC236}">
                    <a16:creationId xmlns:a16="http://schemas.microsoft.com/office/drawing/2014/main" id="{BEADEBBD-25D7-C9B6-5A10-3B2B6D941396}"/>
                  </a:ext>
                </a:extLst>
              </p:cNvPr>
              <p:cNvSpPr>
                <a:spLocks noChangeShapeType="1"/>
              </p:cNvSpPr>
              <p:nvPr/>
            </p:nvSpPr>
            <p:spPr bwMode="auto">
              <a:xfrm flipV="1">
                <a:off x="2209" y="143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8" name="Line 1329">
                <a:extLst>
                  <a:ext uri="{FF2B5EF4-FFF2-40B4-BE49-F238E27FC236}">
                    <a16:creationId xmlns:a16="http://schemas.microsoft.com/office/drawing/2014/main" id="{A4EC7847-8643-DF76-A93A-6453FA24EB03}"/>
                  </a:ext>
                </a:extLst>
              </p:cNvPr>
              <p:cNvSpPr>
                <a:spLocks noChangeShapeType="1"/>
              </p:cNvSpPr>
              <p:nvPr/>
            </p:nvSpPr>
            <p:spPr bwMode="auto">
              <a:xfrm flipV="1">
                <a:off x="2082" y="180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79" name="Line 1330">
                <a:extLst>
                  <a:ext uri="{FF2B5EF4-FFF2-40B4-BE49-F238E27FC236}">
                    <a16:creationId xmlns:a16="http://schemas.microsoft.com/office/drawing/2014/main" id="{D8DBEED4-651C-EEB8-BCCD-CCD79CDF84BA}"/>
                  </a:ext>
                </a:extLst>
              </p:cNvPr>
              <p:cNvSpPr>
                <a:spLocks noChangeShapeType="1"/>
              </p:cNvSpPr>
              <p:nvPr/>
            </p:nvSpPr>
            <p:spPr bwMode="auto">
              <a:xfrm>
                <a:off x="2082" y="180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0" name="Line 1331">
                <a:extLst>
                  <a:ext uri="{FF2B5EF4-FFF2-40B4-BE49-F238E27FC236}">
                    <a16:creationId xmlns:a16="http://schemas.microsoft.com/office/drawing/2014/main" id="{E4B58E7D-67CF-9022-FEE7-5ABF9B534142}"/>
                  </a:ext>
                </a:extLst>
              </p:cNvPr>
              <p:cNvSpPr>
                <a:spLocks noChangeShapeType="1"/>
              </p:cNvSpPr>
              <p:nvPr/>
            </p:nvSpPr>
            <p:spPr bwMode="auto">
              <a:xfrm>
                <a:off x="2077" y="181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1" name="Line 1332">
                <a:extLst>
                  <a:ext uri="{FF2B5EF4-FFF2-40B4-BE49-F238E27FC236}">
                    <a16:creationId xmlns:a16="http://schemas.microsoft.com/office/drawing/2014/main" id="{EA537EEC-BDB1-5D4F-33D4-A1C4A287ABCC}"/>
                  </a:ext>
                </a:extLst>
              </p:cNvPr>
              <p:cNvSpPr>
                <a:spLocks noChangeShapeType="1"/>
              </p:cNvSpPr>
              <p:nvPr/>
            </p:nvSpPr>
            <p:spPr bwMode="auto">
              <a:xfrm flipV="1">
                <a:off x="2091" y="1804"/>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2" name="Line 1333">
                <a:extLst>
                  <a:ext uri="{FF2B5EF4-FFF2-40B4-BE49-F238E27FC236}">
                    <a16:creationId xmlns:a16="http://schemas.microsoft.com/office/drawing/2014/main" id="{0CE58623-1A95-A8A1-273A-3751A892FDCD}"/>
                  </a:ext>
                </a:extLst>
              </p:cNvPr>
              <p:cNvSpPr>
                <a:spLocks noChangeShapeType="1"/>
              </p:cNvSpPr>
              <p:nvPr/>
            </p:nvSpPr>
            <p:spPr bwMode="auto">
              <a:xfrm flipV="1">
                <a:off x="2468" y="1423"/>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3" name="Line 1334">
                <a:extLst>
                  <a:ext uri="{FF2B5EF4-FFF2-40B4-BE49-F238E27FC236}">
                    <a16:creationId xmlns:a16="http://schemas.microsoft.com/office/drawing/2014/main" id="{420B70D5-C4FB-7D86-EAF5-D7C69C5AFE33}"/>
                  </a:ext>
                </a:extLst>
              </p:cNvPr>
              <p:cNvSpPr>
                <a:spLocks noChangeShapeType="1"/>
              </p:cNvSpPr>
              <p:nvPr/>
            </p:nvSpPr>
            <p:spPr bwMode="auto">
              <a:xfrm>
                <a:off x="2468" y="1423"/>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4" name="Line 1335">
                <a:extLst>
                  <a:ext uri="{FF2B5EF4-FFF2-40B4-BE49-F238E27FC236}">
                    <a16:creationId xmlns:a16="http://schemas.microsoft.com/office/drawing/2014/main" id="{8E926E7A-1F02-5B3A-1A4D-E79746C81043}"/>
                  </a:ext>
                </a:extLst>
              </p:cNvPr>
              <p:cNvSpPr>
                <a:spLocks noChangeShapeType="1"/>
              </p:cNvSpPr>
              <p:nvPr/>
            </p:nvSpPr>
            <p:spPr bwMode="auto">
              <a:xfrm>
                <a:off x="2463" y="143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5" name="Line 1336">
                <a:extLst>
                  <a:ext uri="{FF2B5EF4-FFF2-40B4-BE49-F238E27FC236}">
                    <a16:creationId xmlns:a16="http://schemas.microsoft.com/office/drawing/2014/main" id="{81D013D5-78A5-87D0-9ECB-6C193BDD25E0}"/>
                  </a:ext>
                </a:extLst>
              </p:cNvPr>
              <p:cNvSpPr>
                <a:spLocks noChangeShapeType="1"/>
              </p:cNvSpPr>
              <p:nvPr/>
            </p:nvSpPr>
            <p:spPr bwMode="auto">
              <a:xfrm flipV="1">
                <a:off x="2482" y="141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6" name="Line 1337">
                <a:extLst>
                  <a:ext uri="{FF2B5EF4-FFF2-40B4-BE49-F238E27FC236}">
                    <a16:creationId xmlns:a16="http://schemas.microsoft.com/office/drawing/2014/main" id="{91772E60-9EA5-1147-641E-1260ECD8268E}"/>
                  </a:ext>
                </a:extLst>
              </p:cNvPr>
              <p:cNvSpPr>
                <a:spLocks noChangeShapeType="1"/>
              </p:cNvSpPr>
              <p:nvPr/>
            </p:nvSpPr>
            <p:spPr bwMode="auto">
              <a:xfrm flipV="1">
                <a:off x="2013" y="1692"/>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7" name="Line 1338">
                <a:extLst>
                  <a:ext uri="{FF2B5EF4-FFF2-40B4-BE49-F238E27FC236}">
                    <a16:creationId xmlns:a16="http://schemas.microsoft.com/office/drawing/2014/main" id="{331F4579-6D0F-E8D9-908C-211A49792F75}"/>
                  </a:ext>
                </a:extLst>
              </p:cNvPr>
              <p:cNvSpPr>
                <a:spLocks noChangeShapeType="1"/>
              </p:cNvSpPr>
              <p:nvPr/>
            </p:nvSpPr>
            <p:spPr bwMode="auto">
              <a:xfrm>
                <a:off x="2013" y="1692"/>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8" name="Line 1339">
                <a:extLst>
                  <a:ext uri="{FF2B5EF4-FFF2-40B4-BE49-F238E27FC236}">
                    <a16:creationId xmlns:a16="http://schemas.microsoft.com/office/drawing/2014/main" id="{95DAE404-5C99-6194-57BF-0C7D08573050}"/>
                  </a:ext>
                </a:extLst>
              </p:cNvPr>
              <p:cNvSpPr>
                <a:spLocks noChangeShapeType="1"/>
              </p:cNvSpPr>
              <p:nvPr/>
            </p:nvSpPr>
            <p:spPr bwMode="auto">
              <a:xfrm>
                <a:off x="2008" y="1707"/>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89" name="Line 1340">
                <a:extLst>
                  <a:ext uri="{FF2B5EF4-FFF2-40B4-BE49-F238E27FC236}">
                    <a16:creationId xmlns:a16="http://schemas.microsoft.com/office/drawing/2014/main" id="{D4B38766-7943-A5DA-9BDD-BCFB21B8A8B8}"/>
                  </a:ext>
                </a:extLst>
              </p:cNvPr>
              <p:cNvSpPr>
                <a:spLocks noChangeShapeType="1"/>
              </p:cNvSpPr>
              <p:nvPr/>
            </p:nvSpPr>
            <p:spPr bwMode="auto">
              <a:xfrm flipV="1">
                <a:off x="2028" y="1687"/>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0" name="Line 1341">
                <a:extLst>
                  <a:ext uri="{FF2B5EF4-FFF2-40B4-BE49-F238E27FC236}">
                    <a16:creationId xmlns:a16="http://schemas.microsoft.com/office/drawing/2014/main" id="{846913B1-B84A-C093-6642-06F907BE565B}"/>
                  </a:ext>
                </a:extLst>
              </p:cNvPr>
              <p:cNvSpPr>
                <a:spLocks noChangeShapeType="1"/>
              </p:cNvSpPr>
              <p:nvPr/>
            </p:nvSpPr>
            <p:spPr bwMode="auto">
              <a:xfrm flipV="1">
                <a:off x="2409" y="1364"/>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1" name="Line 1342">
                <a:extLst>
                  <a:ext uri="{FF2B5EF4-FFF2-40B4-BE49-F238E27FC236}">
                    <a16:creationId xmlns:a16="http://schemas.microsoft.com/office/drawing/2014/main" id="{5285E439-5C7C-1093-7983-A3A0FF09D4BE}"/>
                  </a:ext>
                </a:extLst>
              </p:cNvPr>
              <p:cNvSpPr>
                <a:spLocks noChangeShapeType="1"/>
              </p:cNvSpPr>
              <p:nvPr/>
            </p:nvSpPr>
            <p:spPr bwMode="auto">
              <a:xfrm>
                <a:off x="2409" y="1364"/>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2" name="Line 1343">
                <a:extLst>
                  <a:ext uri="{FF2B5EF4-FFF2-40B4-BE49-F238E27FC236}">
                    <a16:creationId xmlns:a16="http://schemas.microsoft.com/office/drawing/2014/main" id="{7844D44A-D9EC-6960-C162-EF8536174B74}"/>
                  </a:ext>
                </a:extLst>
              </p:cNvPr>
              <p:cNvSpPr>
                <a:spLocks noChangeShapeType="1"/>
              </p:cNvSpPr>
              <p:nvPr/>
            </p:nvSpPr>
            <p:spPr bwMode="auto">
              <a:xfrm>
                <a:off x="2404" y="137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3" name="Line 1344">
                <a:extLst>
                  <a:ext uri="{FF2B5EF4-FFF2-40B4-BE49-F238E27FC236}">
                    <a16:creationId xmlns:a16="http://schemas.microsoft.com/office/drawing/2014/main" id="{6B0DE3A0-8E16-C6C9-4326-4040EC0E3864}"/>
                  </a:ext>
                </a:extLst>
              </p:cNvPr>
              <p:cNvSpPr>
                <a:spLocks noChangeShapeType="1"/>
              </p:cNvSpPr>
              <p:nvPr/>
            </p:nvSpPr>
            <p:spPr bwMode="auto">
              <a:xfrm flipV="1">
                <a:off x="2419" y="1359"/>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4" name="Line 1345">
                <a:extLst>
                  <a:ext uri="{FF2B5EF4-FFF2-40B4-BE49-F238E27FC236}">
                    <a16:creationId xmlns:a16="http://schemas.microsoft.com/office/drawing/2014/main" id="{E64ECD9C-A954-3E00-AA30-02A0C7D3AEDF}"/>
                  </a:ext>
                </a:extLst>
              </p:cNvPr>
              <p:cNvSpPr>
                <a:spLocks noChangeShapeType="1"/>
              </p:cNvSpPr>
              <p:nvPr/>
            </p:nvSpPr>
            <p:spPr bwMode="auto">
              <a:xfrm flipV="1">
                <a:off x="2214" y="1472"/>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5" name="Line 1346">
                <a:extLst>
                  <a:ext uri="{FF2B5EF4-FFF2-40B4-BE49-F238E27FC236}">
                    <a16:creationId xmlns:a16="http://schemas.microsoft.com/office/drawing/2014/main" id="{B1E4F6CA-6E32-EF8A-3A1A-71531BE5EA65}"/>
                  </a:ext>
                </a:extLst>
              </p:cNvPr>
              <p:cNvSpPr>
                <a:spLocks noChangeShapeType="1"/>
              </p:cNvSpPr>
              <p:nvPr/>
            </p:nvSpPr>
            <p:spPr bwMode="auto">
              <a:xfrm>
                <a:off x="2214" y="1472"/>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6" name="Line 1347">
                <a:extLst>
                  <a:ext uri="{FF2B5EF4-FFF2-40B4-BE49-F238E27FC236}">
                    <a16:creationId xmlns:a16="http://schemas.microsoft.com/office/drawing/2014/main" id="{F96103FF-2752-8028-3543-4AC226DA31E4}"/>
                  </a:ext>
                </a:extLst>
              </p:cNvPr>
              <p:cNvSpPr>
                <a:spLocks noChangeShapeType="1"/>
              </p:cNvSpPr>
              <p:nvPr/>
            </p:nvSpPr>
            <p:spPr bwMode="auto">
              <a:xfrm>
                <a:off x="2209" y="148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7" name="Line 1348">
                <a:extLst>
                  <a:ext uri="{FF2B5EF4-FFF2-40B4-BE49-F238E27FC236}">
                    <a16:creationId xmlns:a16="http://schemas.microsoft.com/office/drawing/2014/main" id="{D46F37BF-9A24-F0D8-F5E3-717E231B255D}"/>
                  </a:ext>
                </a:extLst>
              </p:cNvPr>
              <p:cNvSpPr>
                <a:spLocks noChangeShapeType="1"/>
              </p:cNvSpPr>
              <p:nvPr/>
            </p:nvSpPr>
            <p:spPr bwMode="auto">
              <a:xfrm flipV="1">
                <a:off x="2223" y="1467"/>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8" name="Line 1349">
                <a:extLst>
                  <a:ext uri="{FF2B5EF4-FFF2-40B4-BE49-F238E27FC236}">
                    <a16:creationId xmlns:a16="http://schemas.microsoft.com/office/drawing/2014/main" id="{3AA262D4-EDD6-4ACB-1462-428E67FCE360}"/>
                  </a:ext>
                </a:extLst>
              </p:cNvPr>
              <p:cNvSpPr>
                <a:spLocks noChangeShapeType="1"/>
              </p:cNvSpPr>
              <p:nvPr/>
            </p:nvSpPr>
            <p:spPr bwMode="auto">
              <a:xfrm flipV="1">
                <a:off x="2346" y="1403"/>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99" name="Line 1350">
                <a:extLst>
                  <a:ext uri="{FF2B5EF4-FFF2-40B4-BE49-F238E27FC236}">
                    <a16:creationId xmlns:a16="http://schemas.microsoft.com/office/drawing/2014/main" id="{D6E5F1DB-AB90-A00D-94B1-F77520262F55}"/>
                  </a:ext>
                </a:extLst>
              </p:cNvPr>
              <p:cNvSpPr>
                <a:spLocks noChangeShapeType="1"/>
              </p:cNvSpPr>
              <p:nvPr/>
            </p:nvSpPr>
            <p:spPr bwMode="auto">
              <a:xfrm>
                <a:off x="2346" y="1403"/>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0" name="Line 1351">
                <a:extLst>
                  <a:ext uri="{FF2B5EF4-FFF2-40B4-BE49-F238E27FC236}">
                    <a16:creationId xmlns:a16="http://schemas.microsoft.com/office/drawing/2014/main" id="{BB8F7C31-909E-3E04-74BF-61D091C67E5D}"/>
                  </a:ext>
                </a:extLst>
              </p:cNvPr>
              <p:cNvSpPr>
                <a:spLocks noChangeShapeType="1"/>
              </p:cNvSpPr>
              <p:nvPr/>
            </p:nvSpPr>
            <p:spPr bwMode="auto">
              <a:xfrm>
                <a:off x="2341" y="1413"/>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1" name="Line 1352">
                <a:extLst>
                  <a:ext uri="{FF2B5EF4-FFF2-40B4-BE49-F238E27FC236}">
                    <a16:creationId xmlns:a16="http://schemas.microsoft.com/office/drawing/2014/main" id="{6614C81F-8BAF-27B3-BF77-A1F5B2261CC6}"/>
                  </a:ext>
                </a:extLst>
              </p:cNvPr>
              <p:cNvSpPr>
                <a:spLocks noChangeShapeType="1"/>
              </p:cNvSpPr>
              <p:nvPr/>
            </p:nvSpPr>
            <p:spPr bwMode="auto">
              <a:xfrm flipV="1">
                <a:off x="2360" y="1394"/>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2" name="Line 1353">
                <a:extLst>
                  <a:ext uri="{FF2B5EF4-FFF2-40B4-BE49-F238E27FC236}">
                    <a16:creationId xmlns:a16="http://schemas.microsoft.com/office/drawing/2014/main" id="{9E44ECA9-01A6-27EE-F165-D3C79DAD050F}"/>
                  </a:ext>
                </a:extLst>
              </p:cNvPr>
              <p:cNvSpPr>
                <a:spLocks noChangeShapeType="1"/>
              </p:cNvSpPr>
              <p:nvPr/>
            </p:nvSpPr>
            <p:spPr bwMode="auto">
              <a:xfrm flipV="1">
                <a:off x="2355" y="1477"/>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3" name="Line 1354">
                <a:extLst>
                  <a:ext uri="{FF2B5EF4-FFF2-40B4-BE49-F238E27FC236}">
                    <a16:creationId xmlns:a16="http://schemas.microsoft.com/office/drawing/2014/main" id="{AC423525-E600-6A00-73FD-4AFC2BD0097D}"/>
                  </a:ext>
                </a:extLst>
              </p:cNvPr>
              <p:cNvSpPr>
                <a:spLocks noChangeShapeType="1"/>
              </p:cNvSpPr>
              <p:nvPr/>
            </p:nvSpPr>
            <p:spPr bwMode="auto">
              <a:xfrm>
                <a:off x="2355" y="1477"/>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4" name="Line 1355">
                <a:extLst>
                  <a:ext uri="{FF2B5EF4-FFF2-40B4-BE49-F238E27FC236}">
                    <a16:creationId xmlns:a16="http://schemas.microsoft.com/office/drawing/2014/main" id="{4485AC50-D550-8A38-71D4-926523AABCEC}"/>
                  </a:ext>
                </a:extLst>
              </p:cNvPr>
              <p:cNvSpPr>
                <a:spLocks noChangeShapeType="1"/>
              </p:cNvSpPr>
              <p:nvPr/>
            </p:nvSpPr>
            <p:spPr bwMode="auto">
              <a:xfrm>
                <a:off x="2350" y="1491"/>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5" name="Line 1356">
                <a:extLst>
                  <a:ext uri="{FF2B5EF4-FFF2-40B4-BE49-F238E27FC236}">
                    <a16:creationId xmlns:a16="http://schemas.microsoft.com/office/drawing/2014/main" id="{F7006DD1-7E20-E772-E587-8FAC40520C04}"/>
                  </a:ext>
                </a:extLst>
              </p:cNvPr>
              <p:cNvSpPr>
                <a:spLocks noChangeShapeType="1"/>
              </p:cNvSpPr>
              <p:nvPr/>
            </p:nvSpPr>
            <p:spPr bwMode="auto">
              <a:xfrm flipV="1">
                <a:off x="2370" y="1472"/>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6" name="Line 1357">
                <a:extLst>
                  <a:ext uri="{FF2B5EF4-FFF2-40B4-BE49-F238E27FC236}">
                    <a16:creationId xmlns:a16="http://schemas.microsoft.com/office/drawing/2014/main" id="{F93FB78F-07B1-8F42-9617-EF57A47B10DF}"/>
                  </a:ext>
                </a:extLst>
              </p:cNvPr>
              <p:cNvSpPr>
                <a:spLocks noChangeShapeType="1"/>
              </p:cNvSpPr>
              <p:nvPr/>
            </p:nvSpPr>
            <p:spPr bwMode="auto">
              <a:xfrm flipV="1">
                <a:off x="2223" y="1672"/>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7" name="Line 1358">
                <a:extLst>
                  <a:ext uri="{FF2B5EF4-FFF2-40B4-BE49-F238E27FC236}">
                    <a16:creationId xmlns:a16="http://schemas.microsoft.com/office/drawing/2014/main" id="{7FF84ACE-5BDC-C816-1361-B21B5597A59E}"/>
                  </a:ext>
                </a:extLst>
              </p:cNvPr>
              <p:cNvSpPr>
                <a:spLocks noChangeShapeType="1"/>
              </p:cNvSpPr>
              <p:nvPr/>
            </p:nvSpPr>
            <p:spPr bwMode="auto">
              <a:xfrm>
                <a:off x="2223" y="1672"/>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8" name="Line 1359">
                <a:extLst>
                  <a:ext uri="{FF2B5EF4-FFF2-40B4-BE49-F238E27FC236}">
                    <a16:creationId xmlns:a16="http://schemas.microsoft.com/office/drawing/2014/main" id="{71B52C83-CEB4-53D9-4C28-4E75267026C9}"/>
                  </a:ext>
                </a:extLst>
              </p:cNvPr>
              <p:cNvSpPr>
                <a:spLocks noChangeShapeType="1"/>
              </p:cNvSpPr>
              <p:nvPr/>
            </p:nvSpPr>
            <p:spPr bwMode="auto">
              <a:xfrm>
                <a:off x="2219" y="168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09" name="Line 1360">
                <a:extLst>
                  <a:ext uri="{FF2B5EF4-FFF2-40B4-BE49-F238E27FC236}">
                    <a16:creationId xmlns:a16="http://schemas.microsoft.com/office/drawing/2014/main" id="{79D80F05-C933-DD32-BC0A-0A2B95C10BAA}"/>
                  </a:ext>
                </a:extLst>
              </p:cNvPr>
              <p:cNvSpPr>
                <a:spLocks noChangeShapeType="1"/>
              </p:cNvSpPr>
              <p:nvPr/>
            </p:nvSpPr>
            <p:spPr bwMode="auto">
              <a:xfrm flipV="1">
                <a:off x="2238" y="1667"/>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0" name="Line 1361">
                <a:extLst>
                  <a:ext uri="{FF2B5EF4-FFF2-40B4-BE49-F238E27FC236}">
                    <a16:creationId xmlns:a16="http://schemas.microsoft.com/office/drawing/2014/main" id="{BB03AEE3-A0C7-6866-27A6-693310D2DA37}"/>
                  </a:ext>
                </a:extLst>
              </p:cNvPr>
              <p:cNvSpPr>
                <a:spLocks noChangeShapeType="1"/>
              </p:cNvSpPr>
              <p:nvPr/>
            </p:nvSpPr>
            <p:spPr bwMode="auto">
              <a:xfrm flipV="1">
                <a:off x="2937" y="733"/>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1" name="Line 1362">
                <a:extLst>
                  <a:ext uri="{FF2B5EF4-FFF2-40B4-BE49-F238E27FC236}">
                    <a16:creationId xmlns:a16="http://schemas.microsoft.com/office/drawing/2014/main" id="{C36AEA4F-88F7-95A3-EB11-C9C38684B6CF}"/>
                  </a:ext>
                </a:extLst>
              </p:cNvPr>
              <p:cNvSpPr>
                <a:spLocks noChangeShapeType="1"/>
              </p:cNvSpPr>
              <p:nvPr/>
            </p:nvSpPr>
            <p:spPr bwMode="auto">
              <a:xfrm>
                <a:off x="2937" y="733"/>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2" name="Line 1363">
                <a:extLst>
                  <a:ext uri="{FF2B5EF4-FFF2-40B4-BE49-F238E27FC236}">
                    <a16:creationId xmlns:a16="http://schemas.microsoft.com/office/drawing/2014/main" id="{F31744B2-DC18-255D-60B0-BDC86B0029AB}"/>
                  </a:ext>
                </a:extLst>
              </p:cNvPr>
              <p:cNvSpPr>
                <a:spLocks noChangeShapeType="1"/>
              </p:cNvSpPr>
              <p:nvPr/>
            </p:nvSpPr>
            <p:spPr bwMode="auto">
              <a:xfrm>
                <a:off x="2932" y="74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3" name="Line 1364">
                <a:extLst>
                  <a:ext uri="{FF2B5EF4-FFF2-40B4-BE49-F238E27FC236}">
                    <a16:creationId xmlns:a16="http://schemas.microsoft.com/office/drawing/2014/main" id="{BD0C07BF-6516-34D8-66A4-5CA3558078EC}"/>
                  </a:ext>
                </a:extLst>
              </p:cNvPr>
              <p:cNvSpPr>
                <a:spLocks noChangeShapeType="1"/>
              </p:cNvSpPr>
              <p:nvPr/>
            </p:nvSpPr>
            <p:spPr bwMode="auto">
              <a:xfrm flipV="1">
                <a:off x="2952" y="724"/>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4" name="Line 1365">
                <a:extLst>
                  <a:ext uri="{FF2B5EF4-FFF2-40B4-BE49-F238E27FC236}">
                    <a16:creationId xmlns:a16="http://schemas.microsoft.com/office/drawing/2014/main" id="{A2713B82-7070-68E9-7C9A-44045D28DD00}"/>
                  </a:ext>
                </a:extLst>
              </p:cNvPr>
              <p:cNvSpPr>
                <a:spLocks noChangeShapeType="1"/>
              </p:cNvSpPr>
              <p:nvPr/>
            </p:nvSpPr>
            <p:spPr bwMode="auto">
              <a:xfrm flipV="1">
                <a:off x="2272" y="1462"/>
                <a:ext cx="30"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5" name="Line 1366">
                <a:extLst>
                  <a:ext uri="{FF2B5EF4-FFF2-40B4-BE49-F238E27FC236}">
                    <a16:creationId xmlns:a16="http://schemas.microsoft.com/office/drawing/2014/main" id="{7F9D27A5-0D87-FF70-E60B-C5448B3D5B01}"/>
                  </a:ext>
                </a:extLst>
              </p:cNvPr>
              <p:cNvSpPr>
                <a:spLocks noChangeShapeType="1"/>
              </p:cNvSpPr>
              <p:nvPr/>
            </p:nvSpPr>
            <p:spPr bwMode="auto">
              <a:xfrm>
                <a:off x="2272" y="1462"/>
                <a:ext cx="30"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6" name="Line 1367">
                <a:extLst>
                  <a:ext uri="{FF2B5EF4-FFF2-40B4-BE49-F238E27FC236}">
                    <a16:creationId xmlns:a16="http://schemas.microsoft.com/office/drawing/2014/main" id="{05A070B5-3A28-BF70-20BF-9DA4ED8C715F}"/>
                  </a:ext>
                </a:extLst>
              </p:cNvPr>
              <p:cNvSpPr>
                <a:spLocks noChangeShapeType="1"/>
              </p:cNvSpPr>
              <p:nvPr/>
            </p:nvSpPr>
            <p:spPr bwMode="auto">
              <a:xfrm>
                <a:off x="2267" y="1477"/>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7" name="Line 1368">
                <a:extLst>
                  <a:ext uri="{FF2B5EF4-FFF2-40B4-BE49-F238E27FC236}">
                    <a16:creationId xmlns:a16="http://schemas.microsoft.com/office/drawing/2014/main" id="{00CABC56-F766-0139-585E-69E1ACE57B1F}"/>
                  </a:ext>
                </a:extLst>
              </p:cNvPr>
              <p:cNvSpPr>
                <a:spLocks noChangeShapeType="1"/>
              </p:cNvSpPr>
              <p:nvPr/>
            </p:nvSpPr>
            <p:spPr bwMode="auto">
              <a:xfrm flipV="1">
                <a:off x="2287" y="1457"/>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8" name="Line 1369">
                <a:extLst>
                  <a:ext uri="{FF2B5EF4-FFF2-40B4-BE49-F238E27FC236}">
                    <a16:creationId xmlns:a16="http://schemas.microsoft.com/office/drawing/2014/main" id="{20FF79BD-804E-BF05-9A12-4863FD906CF9}"/>
                  </a:ext>
                </a:extLst>
              </p:cNvPr>
              <p:cNvSpPr>
                <a:spLocks noChangeShapeType="1"/>
              </p:cNvSpPr>
              <p:nvPr/>
            </p:nvSpPr>
            <p:spPr bwMode="auto">
              <a:xfrm flipV="1">
                <a:off x="2541" y="1433"/>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19" name="Line 1370">
                <a:extLst>
                  <a:ext uri="{FF2B5EF4-FFF2-40B4-BE49-F238E27FC236}">
                    <a16:creationId xmlns:a16="http://schemas.microsoft.com/office/drawing/2014/main" id="{EE8EB644-834D-BAEB-CA5F-F2C61302781E}"/>
                  </a:ext>
                </a:extLst>
              </p:cNvPr>
              <p:cNvSpPr>
                <a:spLocks noChangeShapeType="1"/>
              </p:cNvSpPr>
              <p:nvPr/>
            </p:nvSpPr>
            <p:spPr bwMode="auto">
              <a:xfrm>
                <a:off x="2541" y="1433"/>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0" name="Line 1371">
                <a:extLst>
                  <a:ext uri="{FF2B5EF4-FFF2-40B4-BE49-F238E27FC236}">
                    <a16:creationId xmlns:a16="http://schemas.microsoft.com/office/drawing/2014/main" id="{2CCD0899-56C0-2734-CBBD-D19126C5269F}"/>
                  </a:ext>
                </a:extLst>
              </p:cNvPr>
              <p:cNvSpPr>
                <a:spLocks noChangeShapeType="1"/>
              </p:cNvSpPr>
              <p:nvPr/>
            </p:nvSpPr>
            <p:spPr bwMode="auto">
              <a:xfrm>
                <a:off x="2531" y="1447"/>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1" name="Line 1372">
                <a:extLst>
                  <a:ext uri="{FF2B5EF4-FFF2-40B4-BE49-F238E27FC236}">
                    <a16:creationId xmlns:a16="http://schemas.microsoft.com/office/drawing/2014/main" id="{3DE1742D-CD84-8E58-089D-6DFA605D82AB}"/>
                  </a:ext>
                </a:extLst>
              </p:cNvPr>
              <p:cNvSpPr>
                <a:spLocks noChangeShapeType="1"/>
              </p:cNvSpPr>
              <p:nvPr/>
            </p:nvSpPr>
            <p:spPr bwMode="auto">
              <a:xfrm flipV="1">
                <a:off x="2551" y="142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2" name="Line 1373">
                <a:extLst>
                  <a:ext uri="{FF2B5EF4-FFF2-40B4-BE49-F238E27FC236}">
                    <a16:creationId xmlns:a16="http://schemas.microsoft.com/office/drawing/2014/main" id="{79324863-C82D-C31D-037F-460EFAB968FB}"/>
                  </a:ext>
                </a:extLst>
              </p:cNvPr>
              <p:cNvSpPr>
                <a:spLocks noChangeShapeType="1"/>
              </p:cNvSpPr>
              <p:nvPr/>
            </p:nvSpPr>
            <p:spPr bwMode="auto">
              <a:xfrm flipV="1">
                <a:off x="2214" y="1491"/>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3" name="Line 1374">
                <a:extLst>
                  <a:ext uri="{FF2B5EF4-FFF2-40B4-BE49-F238E27FC236}">
                    <a16:creationId xmlns:a16="http://schemas.microsoft.com/office/drawing/2014/main" id="{64B5F0CA-B0C1-90CA-E3EA-4E61007DB8EB}"/>
                  </a:ext>
                </a:extLst>
              </p:cNvPr>
              <p:cNvSpPr>
                <a:spLocks noChangeShapeType="1"/>
              </p:cNvSpPr>
              <p:nvPr/>
            </p:nvSpPr>
            <p:spPr bwMode="auto">
              <a:xfrm>
                <a:off x="2214" y="1491"/>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4" name="Line 1375">
                <a:extLst>
                  <a:ext uri="{FF2B5EF4-FFF2-40B4-BE49-F238E27FC236}">
                    <a16:creationId xmlns:a16="http://schemas.microsoft.com/office/drawing/2014/main" id="{B3031E8E-C6D4-0360-F1D8-820A7D5F2CD8}"/>
                  </a:ext>
                </a:extLst>
              </p:cNvPr>
              <p:cNvSpPr>
                <a:spLocks noChangeShapeType="1"/>
              </p:cNvSpPr>
              <p:nvPr/>
            </p:nvSpPr>
            <p:spPr bwMode="auto">
              <a:xfrm>
                <a:off x="2209" y="1506"/>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5" name="Line 1376">
                <a:extLst>
                  <a:ext uri="{FF2B5EF4-FFF2-40B4-BE49-F238E27FC236}">
                    <a16:creationId xmlns:a16="http://schemas.microsoft.com/office/drawing/2014/main" id="{CDD71690-D1E5-4007-AC3B-FCB3610F6BCA}"/>
                  </a:ext>
                </a:extLst>
              </p:cNvPr>
              <p:cNvSpPr>
                <a:spLocks noChangeShapeType="1"/>
              </p:cNvSpPr>
              <p:nvPr/>
            </p:nvSpPr>
            <p:spPr bwMode="auto">
              <a:xfrm flipV="1">
                <a:off x="2228" y="1487"/>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6" name="Line 1377">
                <a:extLst>
                  <a:ext uri="{FF2B5EF4-FFF2-40B4-BE49-F238E27FC236}">
                    <a16:creationId xmlns:a16="http://schemas.microsoft.com/office/drawing/2014/main" id="{5EB885D3-1FE2-8B7C-4C19-E50AB731852B}"/>
                  </a:ext>
                </a:extLst>
              </p:cNvPr>
              <p:cNvSpPr>
                <a:spLocks noChangeShapeType="1"/>
              </p:cNvSpPr>
              <p:nvPr/>
            </p:nvSpPr>
            <p:spPr bwMode="auto">
              <a:xfrm flipV="1">
                <a:off x="2170" y="1452"/>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7" name="Line 1378">
                <a:extLst>
                  <a:ext uri="{FF2B5EF4-FFF2-40B4-BE49-F238E27FC236}">
                    <a16:creationId xmlns:a16="http://schemas.microsoft.com/office/drawing/2014/main" id="{E0089199-FDAB-DA13-60B9-E70CF70C609B}"/>
                  </a:ext>
                </a:extLst>
              </p:cNvPr>
              <p:cNvSpPr>
                <a:spLocks noChangeShapeType="1"/>
              </p:cNvSpPr>
              <p:nvPr/>
            </p:nvSpPr>
            <p:spPr bwMode="auto">
              <a:xfrm>
                <a:off x="2170" y="1452"/>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8" name="Line 1379">
                <a:extLst>
                  <a:ext uri="{FF2B5EF4-FFF2-40B4-BE49-F238E27FC236}">
                    <a16:creationId xmlns:a16="http://schemas.microsoft.com/office/drawing/2014/main" id="{A8618F64-34B7-2636-722E-B71FB84D0823}"/>
                  </a:ext>
                </a:extLst>
              </p:cNvPr>
              <p:cNvSpPr>
                <a:spLocks noChangeShapeType="1"/>
              </p:cNvSpPr>
              <p:nvPr/>
            </p:nvSpPr>
            <p:spPr bwMode="auto">
              <a:xfrm>
                <a:off x="2165" y="1462"/>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29" name="Line 1380">
                <a:extLst>
                  <a:ext uri="{FF2B5EF4-FFF2-40B4-BE49-F238E27FC236}">
                    <a16:creationId xmlns:a16="http://schemas.microsoft.com/office/drawing/2014/main" id="{223238F7-A6FB-6586-BAB7-806CD8B290BC}"/>
                  </a:ext>
                </a:extLst>
              </p:cNvPr>
              <p:cNvSpPr>
                <a:spLocks noChangeShapeType="1"/>
              </p:cNvSpPr>
              <p:nvPr/>
            </p:nvSpPr>
            <p:spPr bwMode="auto">
              <a:xfrm flipV="1">
                <a:off x="2184" y="1447"/>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0" name="Line 1381">
                <a:extLst>
                  <a:ext uri="{FF2B5EF4-FFF2-40B4-BE49-F238E27FC236}">
                    <a16:creationId xmlns:a16="http://schemas.microsoft.com/office/drawing/2014/main" id="{84739327-650D-A421-92A5-3E845C62C6A0}"/>
                  </a:ext>
                </a:extLst>
              </p:cNvPr>
              <p:cNvSpPr>
                <a:spLocks noChangeShapeType="1"/>
              </p:cNvSpPr>
              <p:nvPr/>
            </p:nvSpPr>
            <p:spPr bwMode="auto">
              <a:xfrm flipV="1">
                <a:off x="2732" y="1320"/>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1" name="Line 1382">
                <a:extLst>
                  <a:ext uri="{FF2B5EF4-FFF2-40B4-BE49-F238E27FC236}">
                    <a16:creationId xmlns:a16="http://schemas.microsoft.com/office/drawing/2014/main" id="{009B5A94-6789-F283-868D-7A23047E8F61}"/>
                  </a:ext>
                </a:extLst>
              </p:cNvPr>
              <p:cNvSpPr>
                <a:spLocks noChangeShapeType="1"/>
              </p:cNvSpPr>
              <p:nvPr/>
            </p:nvSpPr>
            <p:spPr bwMode="auto">
              <a:xfrm>
                <a:off x="2732" y="1320"/>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2" name="Line 1383">
                <a:extLst>
                  <a:ext uri="{FF2B5EF4-FFF2-40B4-BE49-F238E27FC236}">
                    <a16:creationId xmlns:a16="http://schemas.microsoft.com/office/drawing/2014/main" id="{5BE5A2F1-6BE2-6C20-2CFF-2DCC31EB7EB6}"/>
                  </a:ext>
                </a:extLst>
              </p:cNvPr>
              <p:cNvSpPr>
                <a:spLocks noChangeShapeType="1"/>
              </p:cNvSpPr>
              <p:nvPr/>
            </p:nvSpPr>
            <p:spPr bwMode="auto">
              <a:xfrm>
                <a:off x="2727" y="1335"/>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3" name="Line 1384">
                <a:extLst>
                  <a:ext uri="{FF2B5EF4-FFF2-40B4-BE49-F238E27FC236}">
                    <a16:creationId xmlns:a16="http://schemas.microsoft.com/office/drawing/2014/main" id="{8C65FE4A-B6B9-E1D5-8312-707A2F772618}"/>
                  </a:ext>
                </a:extLst>
              </p:cNvPr>
              <p:cNvSpPr>
                <a:spLocks noChangeShapeType="1"/>
              </p:cNvSpPr>
              <p:nvPr/>
            </p:nvSpPr>
            <p:spPr bwMode="auto">
              <a:xfrm flipV="1">
                <a:off x="2746" y="131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4" name="Line 1385">
                <a:extLst>
                  <a:ext uri="{FF2B5EF4-FFF2-40B4-BE49-F238E27FC236}">
                    <a16:creationId xmlns:a16="http://schemas.microsoft.com/office/drawing/2014/main" id="{7E8B955A-47CB-145A-EC08-278E29D58ACE}"/>
                  </a:ext>
                </a:extLst>
              </p:cNvPr>
              <p:cNvSpPr>
                <a:spLocks noChangeShapeType="1"/>
              </p:cNvSpPr>
              <p:nvPr/>
            </p:nvSpPr>
            <p:spPr bwMode="auto">
              <a:xfrm flipV="1">
                <a:off x="2131" y="1535"/>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5" name="Line 1386">
                <a:extLst>
                  <a:ext uri="{FF2B5EF4-FFF2-40B4-BE49-F238E27FC236}">
                    <a16:creationId xmlns:a16="http://schemas.microsoft.com/office/drawing/2014/main" id="{CB1AB8D8-1CCF-0B09-AF65-BF31F56C97EE}"/>
                  </a:ext>
                </a:extLst>
              </p:cNvPr>
              <p:cNvSpPr>
                <a:spLocks noChangeShapeType="1"/>
              </p:cNvSpPr>
              <p:nvPr/>
            </p:nvSpPr>
            <p:spPr bwMode="auto">
              <a:xfrm>
                <a:off x="2131" y="1535"/>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6" name="Line 1387">
                <a:extLst>
                  <a:ext uri="{FF2B5EF4-FFF2-40B4-BE49-F238E27FC236}">
                    <a16:creationId xmlns:a16="http://schemas.microsoft.com/office/drawing/2014/main" id="{696DE658-92A4-F52D-CF42-A3FC3506C85E}"/>
                  </a:ext>
                </a:extLst>
              </p:cNvPr>
              <p:cNvSpPr>
                <a:spLocks noChangeShapeType="1"/>
              </p:cNvSpPr>
              <p:nvPr/>
            </p:nvSpPr>
            <p:spPr bwMode="auto">
              <a:xfrm>
                <a:off x="2121" y="155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7" name="Line 1388">
                <a:extLst>
                  <a:ext uri="{FF2B5EF4-FFF2-40B4-BE49-F238E27FC236}">
                    <a16:creationId xmlns:a16="http://schemas.microsoft.com/office/drawing/2014/main" id="{3AF30B88-3E2D-8F8D-CBCE-5219DB23F1DD}"/>
                  </a:ext>
                </a:extLst>
              </p:cNvPr>
              <p:cNvSpPr>
                <a:spLocks noChangeShapeType="1"/>
              </p:cNvSpPr>
              <p:nvPr/>
            </p:nvSpPr>
            <p:spPr bwMode="auto">
              <a:xfrm flipV="1">
                <a:off x="2140" y="153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8" name="Line 1389">
                <a:extLst>
                  <a:ext uri="{FF2B5EF4-FFF2-40B4-BE49-F238E27FC236}">
                    <a16:creationId xmlns:a16="http://schemas.microsoft.com/office/drawing/2014/main" id="{6CADDE36-32F3-DDFC-228D-C8BF2700B1FE}"/>
                  </a:ext>
                </a:extLst>
              </p:cNvPr>
              <p:cNvSpPr>
                <a:spLocks noChangeShapeType="1"/>
              </p:cNvSpPr>
              <p:nvPr/>
            </p:nvSpPr>
            <p:spPr bwMode="auto">
              <a:xfrm flipV="1">
                <a:off x="2248" y="1506"/>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39" name="Line 1390">
                <a:extLst>
                  <a:ext uri="{FF2B5EF4-FFF2-40B4-BE49-F238E27FC236}">
                    <a16:creationId xmlns:a16="http://schemas.microsoft.com/office/drawing/2014/main" id="{3014E645-03CE-8C5B-F738-BE96640180EB}"/>
                  </a:ext>
                </a:extLst>
              </p:cNvPr>
              <p:cNvSpPr>
                <a:spLocks noChangeShapeType="1"/>
              </p:cNvSpPr>
              <p:nvPr/>
            </p:nvSpPr>
            <p:spPr bwMode="auto">
              <a:xfrm>
                <a:off x="2248" y="1506"/>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0" name="Line 1391">
                <a:extLst>
                  <a:ext uri="{FF2B5EF4-FFF2-40B4-BE49-F238E27FC236}">
                    <a16:creationId xmlns:a16="http://schemas.microsoft.com/office/drawing/2014/main" id="{540DC0F3-3D10-F830-E29B-975F7C36BF4E}"/>
                  </a:ext>
                </a:extLst>
              </p:cNvPr>
              <p:cNvSpPr>
                <a:spLocks noChangeShapeType="1"/>
              </p:cNvSpPr>
              <p:nvPr/>
            </p:nvSpPr>
            <p:spPr bwMode="auto">
              <a:xfrm>
                <a:off x="2238" y="1521"/>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1" name="Line 1392">
                <a:extLst>
                  <a:ext uri="{FF2B5EF4-FFF2-40B4-BE49-F238E27FC236}">
                    <a16:creationId xmlns:a16="http://schemas.microsoft.com/office/drawing/2014/main" id="{0F52B674-41FC-878C-1824-B7CE1CAAA61A}"/>
                  </a:ext>
                </a:extLst>
              </p:cNvPr>
              <p:cNvSpPr>
                <a:spLocks noChangeShapeType="1"/>
              </p:cNvSpPr>
              <p:nvPr/>
            </p:nvSpPr>
            <p:spPr bwMode="auto">
              <a:xfrm flipV="1">
                <a:off x="2258" y="150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2" name="Line 1393">
                <a:extLst>
                  <a:ext uri="{FF2B5EF4-FFF2-40B4-BE49-F238E27FC236}">
                    <a16:creationId xmlns:a16="http://schemas.microsoft.com/office/drawing/2014/main" id="{38A5514B-DA5C-65A0-334E-8B9D03673187}"/>
                  </a:ext>
                </a:extLst>
              </p:cNvPr>
              <p:cNvSpPr>
                <a:spLocks noChangeShapeType="1"/>
              </p:cNvSpPr>
              <p:nvPr/>
            </p:nvSpPr>
            <p:spPr bwMode="auto">
              <a:xfrm flipV="1">
                <a:off x="2512" y="160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3" name="Line 1394">
                <a:extLst>
                  <a:ext uri="{FF2B5EF4-FFF2-40B4-BE49-F238E27FC236}">
                    <a16:creationId xmlns:a16="http://schemas.microsoft.com/office/drawing/2014/main" id="{475E0124-7FC1-5927-7D3C-66718E0F1E54}"/>
                  </a:ext>
                </a:extLst>
              </p:cNvPr>
              <p:cNvSpPr>
                <a:spLocks noChangeShapeType="1"/>
              </p:cNvSpPr>
              <p:nvPr/>
            </p:nvSpPr>
            <p:spPr bwMode="auto">
              <a:xfrm>
                <a:off x="2512" y="160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4" name="Line 1395">
                <a:extLst>
                  <a:ext uri="{FF2B5EF4-FFF2-40B4-BE49-F238E27FC236}">
                    <a16:creationId xmlns:a16="http://schemas.microsoft.com/office/drawing/2014/main" id="{10A1DFCD-5B99-B246-B358-02D1BD675741}"/>
                  </a:ext>
                </a:extLst>
              </p:cNvPr>
              <p:cNvSpPr>
                <a:spLocks noChangeShapeType="1"/>
              </p:cNvSpPr>
              <p:nvPr/>
            </p:nvSpPr>
            <p:spPr bwMode="auto">
              <a:xfrm>
                <a:off x="2507" y="1619"/>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5" name="Line 1396">
                <a:extLst>
                  <a:ext uri="{FF2B5EF4-FFF2-40B4-BE49-F238E27FC236}">
                    <a16:creationId xmlns:a16="http://schemas.microsoft.com/office/drawing/2014/main" id="{695901F2-22B9-4611-91FF-04A10F1F851B}"/>
                  </a:ext>
                </a:extLst>
              </p:cNvPr>
              <p:cNvSpPr>
                <a:spLocks noChangeShapeType="1"/>
              </p:cNvSpPr>
              <p:nvPr/>
            </p:nvSpPr>
            <p:spPr bwMode="auto">
              <a:xfrm flipV="1">
                <a:off x="2526" y="160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6" name="Line 1397">
                <a:extLst>
                  <a:ext uri="{FF2B5EF4-FFF2-40B4-BE49-F238E27FC236}">
                    <a16:creationId xmlns:a16="http://schemas.microsoft.com/office/drawing/2014/main" id="{E6C37923-2789-0741-4FA3-F07873A0A120}"/>
                  </a:ext>
                </a:extLst>
              </p:cNvPr>
              <p:cNvSpPr>
                <a:spLocks noChangeShapeType="1"/>
              </p:cNvSpPr>
              <p:nvPr/>
            </p:nvSpPr>
            <p:spPr bwMode="auto">
              <a:xfrm flipV="1">
                <a:off x="2600" y="1232"/>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7" name="Line 1398">
                <a:extLst>
                  <a:ext uri="{FF2B5EF4-FFF2-40B4-BE49-F238E27FC236}">
                    <a16:creationId xmlns:a16="http://schemas.microsoft.com/office/drawing/2014/main" id="{06095A2D-6F78-EA21-340F-D4E6AFB5F1E8}"/>
                  </a:ext>
                </a:extLst>
              </p:cNvPr>
              <p:cNvSpPr>
                <a:spLocks noChangeShapeType="1"/>
              </p:cNvSpPr>
              <p:nvPr/>
            </p:nvSpPr>
            <p:spPr bwMode="auto">
              <a:xfrm>
                <a:off x="2600" y="1232"/>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8" name="Line 1399">
                <a:extLst>
                  <a:ext uri="{FF2B5EF4-FFF2-40B4-BE49-F238E27FC236}">
                    <a16:creationId xmlns:a16="http://schemas.microsoft.com/office/drawing/2014/main" id="{F07F2079-8100-2359-E03C-3AD9CE0B8C8A}"/>
                  </a:ext>
                </a:extLst>
              </p:cNvPr>
              <p:cNvSpPr>
                <a:spLocks noChangeShapeType="1"/>
              </p:cNvSpPr>
              <p:nvPr/>
            </p:nvSpPr>
            <p:spPr bwMode="auto">
              <a:xfrm>
                <a:off x="2590" y="1242"/>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49" name="Line 1400">
                <a:extLst>
                  <a:ext uri="{FF2B5EF4-FFF2-40B4-BE49-F238E27FC236}">
                    <a16:creationId xmlns:a16="http://schemas.microsoft.com/office/drawing/2014/main" id="{95575DC0-9BCC-40A4-456D-A1FD63CD50D7}"/>
                  </a:ext>
                </a:extLst>
              </p:cNvPr>
              <p:cNvSpPr>
                <a:spLocks noChangeShapeType="1"/>
              </p:cNvSpPr>
              <p:nvPr/>
            </p:nvSpPr>
            <p:spPr bwMode="auto">
              <a:xfrm flipV="1">
                <a:off x="2610" y="1227"/>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0" name="Line 1401">
                <a:extLst>
                  <a:ext uri="{FF2B5EF4-FFF2-40B4-BE49-F238E27FC236}">
                    <a16:creationId xmlns:a16="http://schemas.microsoft.com/office/drawing/2014/main" id="{99F29EE4-DF41-C928-03CA-2F74AC0B0300}"/>
                  </a:ext>
                </a:extLst>
              </p:cNvPr>
              <p:cNvSpPr>
                <a:spLocks noChangeShapeType="1"/>
              </p:cNvSpPr>
              <p:nvPr/>
            </p:nvSpPr>
            <p:spPr bwMode="auto">
              <a:xfrm flipV="1">
                <a:off x="2253" y="1501"/>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1" name="Line 1402">
                <a:extLst>
                  <a:ext uri="{FF2B5EF4-FFF2-40B4-BE49-F238E27FC236}">
                    <a16:creationId xmlns:a16="http://schemas.microsoft.com/office/drawing/2014/main" id="{AF5BDB4E-3DB9-4E71-5EDB-9ECC7CA4B2A4}"/>
                  </a:ext>
                </a:extLst>
              </p:cNvPr>
              <p:cNvSpPr>
                <a:spLocks noChangeShapeType="1"/>
              </p:cNvSpPr>
              <p:nvPr/>
            </p:nvSpPr>
            <p:spPr bwMode="auto">
              <a:xfrm>
                <a:off x="2253" y="1501"/>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2" name="Line 1403">
                <a:extLst>
                  <a:ext uri="{FF2B5EF4-FFF2-40B4-BE49-F238E27FC236}">
                    <a16:creationId xmlns:a16="http://schemas.microsoft.com/office/drawing/2014/main" id="{08535DFA-BDA3-2700-8C3D-8759A5F85DB8}"/>
                  </a:ext>
                </a:extLst>
              </p:cNvPr>
              <p:cNvSpPr>
                <a:spLocks noChangeShapeType="1"/>
              </p:cNvSpPr>
              <p:nvPr/>
            </p:nvSpPr>
            <p:spPr bwMode="auto">
              <a:xfrm>
                <a:off x="2248" y="1511"/>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3" name="Line 1404">
                <a:extLst>
                  <a:ext uri="{FF2B5EF4-FFF2-40B4-BE49-F238E27FC236}">
                    <a16:creationId xmlns:a16="http://schemas.microsoft.com/office/drawing/2014/main" id="{7EF58413-1928-55F7-1849-FEBABACCEE7C}"/>
                  </a:ext>
                </a:extLst>
              </p:cNvPr>
              <p:cNvSpPr>
                <a:spLocks noChangeShapeType="1"/>
              </p:cNvSpPr>
              <p:nvPr/>
            </p:nvSpPr>
            <p:spPr bwMode="auto">
              <a:xfrm flipV="1">
                <a:off x="2263" y="1496"/>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4" name="Line 1405">
                <a:extLst>
                  <a:ext uri="{FF2B5EF4-FFF2-40B4-BE49-F238E27FC236}">
                    <a16:creationId xmlns:a16="http://schemas.microsoft.com/office/drawing/2014/main" id="{84B3BE1C-55C9-F1BC-9B7A-0946C6C5F116}"/>
                  </a:ext>
                </a:extLst>
              </p:cNvPr>
              <p:cNvSpPr>
                <a:spLocks noChangeShapeType="1"/>
              </p:cNvSpPr>
              <p:nvPr/>
            </p:nvSpPr>
            <p:spPr bwMode="auto">
              <a:xfrm flipV="1">
                <a:off x="2321" y="1726"/>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5" name="Line 1406">
                <a:extLst>
                  <a:ext uri="{FF2B5EF4-FFF2-40B4-BE49-F238E27FC236}">
                    <a16:creationId xmlns:a16="http://schemas.microsoft.com/office/drawing/2014/main" id="{58266219-FA46-BCC1-A604-EEE88A516368}"/>
                  </a:ext>
                </a:extLst>
              </p:cNvPr>
              <p:cNvSpPr>
                <a:spLocks noChangeShapeType="1"/>
              </p:cNvSpPr>
              <p:nvPr/>
            </p:nvSpPr>
            <p:spPr bwMode="auto">
              <a:xfrm>
                <a:off x="2321" y="1726"/>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6" name="Line 1407">
                <a:extLst>
                  <a:ext uri="{FF2B5EF4-FFF2-40B4-BE49-F238E27FC236}">
                    <a16:creationId xmlns:a16="http://schemas.microsoft.com/office/drawing/2014/main" id="{C8B8203A-7CA3-CF14-C1BE-FD5D1175AC43}"/>
                  </a:ext>
                </a:extLst>
              </p:cNvPr>
              <p:cNvSpPr>
                <a:spLocks noChangeShapeType="1"/>
              </p:cNvSpPr>
              <p:nvPr/>
            </p:nvSpPr>
            <p:spPr bwMode="auto">
              <a:xfrm>
                <a:off x="2316" y="1736"/>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7" name="Line 1408">
                <a:extLst>
                  <a:ext uri="{FF2B5EF4-FFF2-40B4-BE49-F238E27FC236}">
                    <a16:creationId xmlns:a16="http://schemas.microsoft.com/office/drawing/2014/main" id="{87BFE0F9-0637-9035-2359-FD045011371B}"/>
                  </a:ext>
                </a:extLst>
              </p:cNvPr>
              <p:cNvSpPr>
                <a:spLocks noChangeShapeType="1"/>
              </p:cNvSpPr>
              <p:nvPr/>
            </p:nvSpPr>
            <p:spPr bwMode="auto">
              <a:xfrm flipV="1">
                <a:off x="2336" y="172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8" name="Line 1409">
                <a:extLst>
                  <a:ext uri="{FF2B5EF4-FFF2-40B4-BE49-F238E27FC236}">
                    <a16:creationId xmlns:a16="http://schemas.microsoft.com/office/drawing/2014/main" id="{ADDB5A4B-2092-ABD2-0DE5-9AE1C886F1F4}"/>
                  </a:ext>
                </a:extLst>
              </p:cNvPr>
              <p:cNvSpPr>
                <a:spLocks noChangeShapeType="1"/>
              </p:cNvSpPr>
              <p:nvPr/>
            </p:nvSpPr>
            <p:spPr bwMode="auto">
              <a:xfrm flipV="1">
                <a:off x="2590" y="1164"/>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759" name="Line 1410">
                <a:extLst>
                  <a:ext uri="{FF2B5EF4-FFF2-40B4-BE49-F238E27FC236}">
                    <a16:creationId xmlns:a16="http://schemas.microsoft.com/office/drawing/2014/main" id="{F965122D-DEEE-A2D7-DC59-805BAA2E4564}"/>
                  </a:ext>
                </a:extLst>
              </p:cNvPr>
              <p:cNvSpPr>
                <a:spLocks noChangeShapeType="1"/>
              </p:cNvSpPr>
              <p:nvPr/>
            </p:nvSpPr>
            <p:spPr bwMode="auto">
              <a:xfrm>
                <a:off x="2590" y="1164"/>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grpSp>
        <p:grpSp>
          <p:nvGrpSpPr>
            <p:cNvPr id="20" name="Group 1612">
              <a:extLst>
                <a:ext uri="{FF2B5EF4-FFF2-40B4-BE49-F238E27FC236}">
                  <a16:creationId xmlns:a16="http://schemas.microsoft.com/office/drawing/2014/main" id="{29E9D3C4-0CFB-A1D7-6684-24AA2C482458}"/>
                </a:ext>
              </a:extLst>
            </p:cNvPr>
            <p:cNvGrpSpPr>
              <a:grpSpLocks/>
            </p:cNvGrpSpPr>
            <p:nvPr/>
          </p:nvGrpSpPr>
          <p:grpSpPr bwMode="auto">
            <a:xfrm>
              <a:off x="977" y="831"/>
              <a:ext cx="2767" cy="1643"/>
              <a:chOff x="977" y="831"/>
              <a:chExt cx="2767" cy="1643"/>
            </a:xfrm>
          </p:grpSpPr>
          <p:sp>
            <p:nvSpPr>
              <p:cNvPr id="5360" name="Line 1412">
                <a:extLst>
                  <a:ext uri="{FF2B5EF4-FFF2-40B4-BE49-F238E27FC236}">
                    <a16:creationId xmlns:a16="http://schemas.microsoft.com/office/drawing/2014/main" id="{2F8763B2-3AC5-9765-3BF4-BA047A2FCBC8}"/>
                  </a:ext>
                </a:extLst>
              </p:cNvPr>
              <p:cNvSpPr>
                <a:spLocks noChangeShapeType="1"/>
              </p:cNvSpPr>
              <p:nvPr/>
            </p:nvSpPr>
            <p:spPr bwMode="auto">
              <a:xfrm>
                <a:off x="2585" y="117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1" name="Line 1413">
                <a:extLst>
                  <a:ext uri="{FF2B5EF4-FFF2-40B4-BE49-F238E27FC236}">
                    <a16:creationId xmlns:a16="http://schemas.microsoft.com/office/drawing/2014/main" id="{0E78B21F-F658-9184-DAC7-F9E5B70E71D9}"/>
                  </a:ext>
                </a:extLst>
              </p:cNvPr>
              <p:cNvSpPr>
                <a:spLocks noChangeShapeType="1"/>
              </p:cNvSpPr>
              <p:nvPr/>
            </p:nvSpPr>
            <p:spPr bwMode="auto">
              <a:xfrm flipV="1">
                <a:off x="2605" y="1159"/>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2" name="Line 1414">
                <a:extLst>
                  <a:ext uri="{FF2B5EF4-FFF2-40B4-BE49-F238E27FC236}">
                    <a16:creationId xmlns:a16="http://schemas.microsoft.com/office/drawing/2014/main" id="{74931BED-42DA-B796-2916-355355997B5B}"/>
                  </a:ext>
                </a:extLst>
              </p:cNvPr>
              <p:cNvSpPr>
                <a:spLocks noChangeShapeType="1"/>
              </p:cNvSpPr>
              <p:nvPr/>
            </p:nvSpPr>
            <p:spPr bwMode="auto">
              <a:xfrm flipV="1">
                <a:off x="2341" y="136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3" name="Line 1415">
                <a:extLst>
                  <a:ext uri="{FF2B5EF4-FFF2-40B4-BE49-F238E27FC236}">
                    <a16:creationId xmlns:a16="http://schemas.microsoft.com/office/drawing/2014/main" id="{CB7C2582-8337-FC79-449E-0B52EEE4D5C7}"/>
                  </a:ext>
                </a:extLst>
              </p:cNvPr>
              <p:cNvSpPr>
                <a:spLocks noChangeShapeType="1"/>
              </p:cNvSpPr>
              <p:nvPr/>
            </p:nvSpPr>
            <p:spPr bwMode="auto">
              <a:xfrm>
                <a:off x="2341" y="136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4" name="Line 1416">
                <a:extLst>
                  <a:ext uri="{FF2B5EF4-FFF2-40B4-BE49-F238E27FC236}">
                    <a16:creationId xmlns:a16="http://schemas.microsoft.com/office/drawing/2014/main" id="{0C63696B-48C8-7D65-84C9-BB8BE3932FA7}"/>
                  </a:ext>
                </a:extLst>
              </p:cNvPr>
              <p:cNvSpPr>
                <a:spLocks noChangeShapeType="1"/>
              </p:cNvSpPr>
              <p:nvPr/>
            </p:nvSpPr>
            <p:spPr bwMode="auto">
              <a:xfrm>
                <a:off x="2336" y="1374"/>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5" name="Line 1417">
                <a:extLst>
                  <a:ext uri="{FF2B5EF4-FFF2-40B4-BE49-F238E27FC236}">
                    <a16:creationId xmlns:a16="http://schemas.microsoft.com/office/drawing/2014/main" id="{35C754F3-8E5D-CA5B-9DEA-777F4FE12F34}"/>
                  </a:ext>
                </a:extLst>
              </p:cNvPr>
              <p:cNvSpPr>
                <a:spLocks noChangeShapeType="1"/>
              </p:cNvSpPr>
              <p:nvPr/>
            </p:nvSpPr>
            <p:spPr bwMode="auto">
              <a:xfrm flipV="1">
                <a:off x="2355" y="1359"/>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6" name="Line 1418">
                <a:extLst>
                  <a:ext uri="{FF2B5EF4-FFF2-40B4-BE49-F238E27FC236}">
                    <a16:creationId xmlns:a16="http://schemas.microsoft.com/office/drawing/2014/main" id="{4D682669-A6A7-AE30-37AD-28B5D721BFE1}"/>
                  </a:ext>
                </a:extLst>
              </p:cNvPr>
              <p:cNvSpPr>
                <a:spLocks noChangeShapeType="1"/>
              </p:cNvSpPr>
              <p:nvPr/>
            </p:nvSpPr>
            <p:spPr bwMode="auto">
              <a:xfrm flipV="1">
                <a:off x="2614" y="1560"/>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7" name="Line 1419">
                <a:extLst>
                  <a:ext uri="{FF2B5EF4-FFF2-40B4-BE49-F238E27FC236}">
                    <a16:creationId xmlns:a16="http://schemas.microsoft.com/office/drawing/2014/main" id="{4175CE17-D9D3-934A-F867-F2D0F2AEE7E2}"/>
                  </a:ext>
                </a:extLst>
              </p:cNvPr>
              <p:cNvSpPr>
                <a:spLocks noChangeShapeType="1"/>
              </p:cNvSpPr>
              <p:nvPr/>
            </p:nvSpPr>
            <p:spPr bwMode="auto">
              <a:xfrm>
                <a:off x="2614" y="1560"/>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8" name="Line 1420">
                <a:extLst>
                  <a:ext uri="{FF2B5EF4-FFF2-40B4-BE49-F238E27FC236}">
                    <a16:creationId xmlns:a16="http://schemas.microsoft.com/office/drawing/2014/main" id="{14D2B6EC-7495-4AB7-3522-5B14BF487B30}"/>
                  </a:ext>
                </a:extLst>
              </p:cNvPr>
              <p:cNvSpPr>
                <a:spLocks noChangeShapeType="1"/>
              </p:cNvSpPr>
              <p:nvPr/>
            </p:nvSpPr>
            <p:spPr bwMode="auto">
              <a:xfrm>
                <a:off x="2610" y="1575"/>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69" name="Line 1421">
                <a:extLst>
                  <a:ext uri="{FF2B5EF4-FFF2-40B4-BE49-F238E27FC236}">
                    <a16:creationId xmlns:a16="http://schemas.microsoft.com/office/drawing/2014/main" id="{5CDB8696-EC85-8A9D-DDAD-48D0F9EE8F8A}"/>
                  </a:ext>
                </a:extLst>
              </p:cNvPr>
              <p:cNvSpPr>
                <a:spLocks noChangeShapeType="1"/>
              </p:cNvSpPr>
              <p:nvPr/>
            </p:nvSpPr>
            <p:spPr bwMode="auto">
              <a:xfrm flipV="1">
                <a:off x="2629" y="1555"/>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0" name="Line 1422">
                <a:extLst>
                  <a:ext uri="{FF2B5EF4-FFF2-40B4-BE49-F238E27FC236}">
                    <a16:creationId xmlns:a16="http://schemas.microsoft.com/office/drawing/2014/main" id="{ACAC9DFE-2318-AE58-CEE5-EB36A1113AF4}"/>
                  </a:ext>
                </a:extLst>
              </p:cNvPr>
              <p:cNvSpPr>
                <a:spLocks noChangeShapeType="1"/>
              </p:cNvSpPr>
              <p:nvPr/>
            </p:nvSpPr>
            <p:spPr bwMode="auto">
              <a:xfrm flipV="1">
                <a:off x="2091" y="1584"/>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1" name="Line 1423">
                <a:extLst>
                  <a:ext uri="{FF2B5EF4-FFF2-40B4-BE49-F238E27FC236}">
                    <a16:creationId xmlns:a16="http://schemas.microsoft.com/office/drawing/2014/main" id="{9E7085E0-CE9E-E077-53AF-C2059D6B9941}"/>
                  </a:ext>
                </a:extLst>
              </p:cNvPr>
              <p:cNvSpPr>
                <a:spLocks noChangeShapeType="1"/>
              </p:cNvSpPr>
              <p:nvPr/>
            </p:nvSpPr>
            <p:spPr bwMode="auto">
              <a:xfrm>
                <a:off x="2091" y="1584"/>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2" name="Line 1424">
                <a:extLst>
                  <a:ext uri="{FF2B5EF4-FFF2-40B4-BE49-F238E27FC236}">
                    <a16:creationId xmlns:a16="http://schemas.microsoft.com/office/drawing/2014/main" id="{98AC0E42-B957-39BD-BD52-9A5565FA0B9C}"/>
                  </a:ext>
                </a:extLst>
              </p:cNvPr>
              <p:cNvSpPr>
                <a:spLocks noChangeShapeType="1"/>
              </p:cNvSpPr>
              <p:nvPr/>
            </p:nvSpPr>
            <p:spPr bwMode="auto">
              <a:xfrm>
                <a:off x="2087" y="159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3" name="Line 1425">
                <a:extLst>
                  <a:ext uri="{FF2B5EF4-FFF2-40B4-BE49-F238E27FC236}">
                    <a16:creationId xmlns:a16="http://schemas.microsoft.com/office/drawing/2014/main" id="{59E62D15-9516-CF0F-4AA8-AC1ABA5C74FC}"/>
                  </a:ext>
                </a:extLst>
              </p:cNvPr>
              <p:cNvSpPr>
                <a:spLocks noChangeShapeType="1"/>
              </p:cNvSpPr>
              <p:nvPr/>
            </p:nvSpPr>
            <p:spPr bwMode="auto">
              <a:xfrm flipV="1">
                <a:off x="2101" y="1579"/>
                <a:ext cx="0" cy="4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4" name="Line 1426">
                <a:extLst>
                  <a:ext uri="{FF2B5EF4-FFF2-40B4-BE49-F238E27FC236}">
                    <a16:creationId xmlns:a16="http://schemas.microsoft.com/office/drawing/2014/main" id="{6CB766A6-C26A-D9D0-3736-10653B38245E}"/>
                  </a:ext>
                </a:extLst>
              </p:cNvPr>
              <p:cNvSpPr>
                <a:spLocks noChangeShapeType="1"/>
              </p:cNvSpPr>
              <p:nvPr/>
            </p:nvSpPr>
            <p:spPr bwMode="auto">
              <a:xfrm flipV="1">
                <a:off x="2052" y="1526"/>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5" name="Line 1427">
                <a:extLst>
                  <a:ext uri="{FF2B5EF4-FFF2-40B4-BE49-F238E27FC236}">
                    <a16:creationId xmlns:a16="http://schemas.microsoft.com/office/drawing/2014/main" id="{E3A41816-AA16-A199-D335-B6608B296184}"/>
                  </a:ext>
                </a:extLst>
              </p:cNvPr>
              <p:cNvSpPr>
                <a:spLocks noChangeShapeType="1"/>
              </p:cNvSpPr>
              <p:nvPr/>
            </p:nvSpPr>
            <p:spPr bwMode="auto">
              <a:xfrm>
                <a:off x="2052" y="1526"/>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6" name="Line 1428">
                <a:extLst>
                  <a:ext uri="{FF2B5EF4-FFF2-40B4-BE49-F238E27FC236}">
                    <a16:creationId xmlns:a16="http://schemas.microsoft.com/office/drawing/2014/main" id="{BA06614D-C049-CB70-6F98-3B4A274B559B}"/>
                  </a:ext>
                </a:extLst>
              </p:cNvPr>
              <p:cNvSpPr>
                <a:spLocks noChangeShapeType="1"/>
              </p:cNvSpPr>
              <p:nvPr/>
            </p:nvSpPr>
            <p:spPr bwMode="auto">
              <a:xfrm>
                <a:off x="2047" y="1535"/>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7" name="Line 1429">
                <a:extLst>
                  <a:ext uri="{FF2B5EF4-FFF2-40B4-BE49-F238E27FC236}">
                    <a16:creationId xmlns:a16="http://schemas.microsoft.com/office/drawing/2014/main" id="{08F01E30-FFA9-B08B-1CCB-C0FEF0CA14C5}"/>
                  </a:ext>
                </a:extLst>
              </p:cNvPr>
              <p:cNvSpPr>
                <a:spLocks noChangeShapeType="1"/>
              </p:cNvSpPr>
              <p:nvPr/>
            </p:nvSpPr>
            <p:spPr bwMode="auto">
              <a:xfrm flipV="1">
                <a:off x="2067" y="1516"/>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8" name="Line 1430">
                <a:extLst>
                  <a:ext uri="{FF2B5EF4-FFF2-40B4-BE49-F238E27FC236}">
                    <a16:creationId xmlns:a16="http://schemas.microsoft.com/office/drawing/2014/main" id="{2E64510F-401E-4296-934A-94577576D940}"/>
                  </a:ext>
                </a:extLst>
              </p:cNvPr>
              <p:cNvSpPr>
                <a:spLocks noChangeShapeType="1"/>
              </p:cNvSpPr>
              <p:nvPr/>
            </p:nvSpPr>
            <p:spPr bwMode="auto">
              <a:xfrm flipV="1">
                <a:off x="2610" y="1306"/>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79" name="Line 1431">
                <a:extLst>
                  <a:ext uri="{FF2B5EF4-FFF2-40B4-BE49-F238E27FC236}">
                    <a16:creationId xmlns:a16="http://schemas.microsoft.com/office/drawing/2014/main" id="{AF5D2625-65C8-2C71-4EF5-21FBEEC4D443}"/>
                  </a:ext>
                </a:extLst>
              </p:cNvPr>
              <p:cNvSpPr>
                <a:spLocks noChangeShapeType="1"/>
              </p:cNvSpPr>
              <p:nvPr/>
            </p:nvSpPr>
            <p:spPr bwMode="auto">
              <a:xfrm>
                <a:off x="2610" y="1306"/>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0" name="Line 1432">
                <a:extLst>
                  <a:ext uri="{FF2B5EF4-FFF2-40B4-BE49-F238E27FC236}">
                    <a16:creationId xmlns:a16="http://schemas.microsoft.com/office/drawing/2014/main" id="{8340C2A9-390A-36B8-4319-DC5000A4C714}"/>
                  </a:ext>
                </a:extLst>
              </p:cNvPr>
              <p:cNvSpPr>
                <a:spLocks noChangeShapeType="1"/>
              </p:cNvSpPr>
              <p:nvPr/>
            </p:nvSpPr>
            <p:spPr bwMode="auto">
              <a:xfrm>
                <a:off x="2600" y="132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1" name="Line 1433">
                <a:extLst>
                  <a:ext uri="{FF2B5EF4-FFF2-40B4-BE49-F238E27FC236}">
                    <a16:creationId xmlns:a16="http://schemas.microsoft.com/office/drawing/2014/main" id="{5DA1E297-9641-9B35-85F0-867BDFED1D54}"/>
                  </a:ext>
                </a:extLst>
              </p:cNvPr>
              <p:cNvSpPr>
                <a:spLocks noChangeShapeType="1"/>
              </p:cNvSpPr>
              <p:nvPr/>
            </p:nvSpPr>
            <p:spPr bwMode="auto">
              <a:xfrm flipV="1">
                <a:off x="2619" y="130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2" name="Line 1434">
                <a:extLst>
                  <a:ext uri="{FF2B5EF4-FFF2-40B4-BE49-F238E27FC236}">
                    <a16:creationId xmlns:a16="http://schemas.microsoft.com/office/drawing/2014/main" id="{929DCE9F-CDB1-9482-1324-CF3831A49345}"/>
                  </a:ext>
                </a:extLst>
              </p:cNvPr>
              <p:cNvSpPr>
                <a:spLocks noChangeShapeType="1"/>
              </p:cNvSpPr>
              <p:nvPr/>
            </p:nvSpPr>
            <p:spPr bwMode="auto">
              <a:xfrm flipV="1">
                <a:off x="1847" y="2098"/>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3" name="Line 1435">
                <a:extLst>
                  <a:ext uri="{FF2B5EF4-FFF2-40B4-BE49-F238E27FC236}">
                    <a16:creationId xmlns:a16="http://schemas.microsoft.com/office/drawing/2014/main" id="{7160D1EE-4D6D-1CAF-60A9-518827128C88}"/>
                  </a:ext>
                </a:extLst>
              </p:cNvPr>
              <p:cNvSpPr>
                <a:spLocks noChangeShapeType="1"/>
              </p:cNvSpPr>
              <p:nvPr/>
            </p:nvSpPr>
            <p:spPr bwMode="auto">
              <a:xfrm>
                <a:off x="1847" y="2098"/>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4" name="Line 1436">
                <a:extLst>
                  <a:ext uri="{FF2B5EF4-FFF2-40B4-BE49-F238E27FC236}">
                    <a16:creationId xmlns:a16="http://schemas.microsoft.com/office/drawing/2014/main" id="{5127289A-1C2A-9F3E-CF3E-AB82B99F11EF}"/>
                  </a:ext>
                </a:extLst>
              </p:cNvPr>
              <p:cNvSpPr>
                <a:spLocks noChangeShapeType="1"/>
              </p:cNvSpPr>
              <p:nvPr/>
            </p:nvSpPr>
            <p:spPr bwMode="auto">
              <a:xfrm>
                <a:off x="1842" y="2112"/>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5" name="Line 1437">
                <a:extLst>
                  <a:ext uri="{FF2B5EF4-FFF2-40B4-BE49-F238E27FC236}">
                    <a16:creationId xmlns:a16="http://schemas.microsoft.com/office/drawing/2014/main" id="{012AC20B-7A58-1D76-ED7F-632F62FBA08E}"/>
                  </a:ext>
                </a:extLst>
              </p:cNvPr>
              <p:cNvSpPr>
                <a:spLocks noChangeShapeType="1"/>
              </p:cNvSpPr>
              <p:nvPr/>
            </p:nvSpPr>
            <p:spPr bwMode="auto">
              <a:xfrm flipV="1">
                <a:off x="1862" y="209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6" name="Line 1438">
                <a:extLst>
                  <a:ext uri="{FF2B5EF4-FFF2-40B4-BE49-F238E27FC236}">
                    <a16:creationId xmlns:a16="http://schemas.microsoft.com/office/drawing/2014/main" id="{E8D1A8EF-269A-2F39-FD4F-4287B24774C3}"/>
                  </a:ext>
                </a:extLst>
              </p:cNvPr>
              <p:cNvSpPr>
                <a:spLocks noChangeShapeType="1"/>
              </p:cNvSpPr>
              <p:nvPr/>
            </p:nvSpPr>
            <p:spPr bwMode="auto">
              <a:xfrm flipV="1">
                <a:off x="2189" y="1310"/>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7" name="Line 1439">
                <a:extLst>
                  <a:ext uri="{FF2B5EF4-FFF2-40B4-BE49-F238E27FC236}">
                    <a16:creationId xmlns:a16="http://schemas.microsoft.com/office/drawing/2014/main" id="{A65D303E-A790-8BCC-73F7-9A81F8A45D0D}"/>
                  </a:ext>
                </a:extLst>
              </p:cNvPr>
              <p:cNvSpPr>
                <a:spLocks noChangeShapeType="1"/>
              </p:cNvSpPr>
              <p:nvPr/>
            </p:nvSpPr>
            <p:spPr bwMode="auto">
              <a:xfrm>
                <a:off x="2189" y="1310"/>
                <a:ext cx="25"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8" name="Line 1440">
                <a:extLst>
                  <a:ext uri="{FF2B5EF4-FFF2-40B4-BE49-F238E27FC236}">
                    <a16:creationId xmlns:a16="http://schemas.microsoft.com/office/drawing/2014/main" id="{F80A3C10-7F07-3762-C62C-6C4163883C10}"/>
                  </a:ext>
                </a:extLst>
              </p:cNvPr>
              <p:cNvSpPr>
                <a:spLocks noChangeShapeType="1"/>
              </p:cNvSpPr>
              <p:nvPr/>
            </p:nvSpPr>
            <p:spPr bwMode="auto">
              <a:xfrm>
                <a:off x="2184" y="1325"/>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89" name="Line 1441">
                <a:extLst>
                  <a:ext uri="{FF2B5EF4-FFF2-40B4-BE49-F238E27FC236}">
                    <a16:creationId xmlns:a16="http://schemas.microsoft.com/office/drawing/2014/main" id="{F000F7B5-7FE4-0995-4B62-4E1F3E3B7F4D}"/>
                  </a:ext>
                </a:extLst>
              </p:cNvPr>
              <p:cNvSpPr>
                <a:spLocks noChangeShapeType="1"/>
              </p:cNvSpPr>
              <p:nvPr/>
            </p:nvSpPr>
            <p:spPr bwMode="auto">
              <a:xfrm flipV="1">
                <a:off x="2199" y="1306"/>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0" name="Line 1442">
                <a:extLst>
                  <a:ext uri="{FF2B5EF4-FFF2-40B4-BE49-F238E27FC236}">
                    <a16:creationId xmlns:a16="http://schemas.microsoft.com/office/drawing/2014/main" id="{C25C1296-1834-6E81-24D7-36C2223EA1CA}"/>
                  </a:ext>
                </a:extLst>
              </p:cNvPr>
              <p:cNvSpPr>
                <a:spLocks noChangeShapeType="1"/>
              </p:cNvSpPr>
              <p:nvPr/>
            </p:nvSpPr>
            <p:spPr bwMode="auto">
              <a:xfrm flipV="1">
                <a:off x="3015" y="1183"/>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1" name="Line 1443">
                <a:extLst>
                  <a:ext uri="{FF2B5EF4-FFF2-40B4-BE49-F238E27FC236}">
                    <a16:creationId xmlns:a16="http://schemas.microsoft.com/office/drawing/2014/main" id="{3A7D89F8-78CC-1C83-EA3A-75E994D4CCC1}"/>
                  </a:ext>
                </a:extLst>
              </p:cNvPr>
              <p:cNvSpPr>
                <a:spLocks noChangeShapeType="1"/>
              </p:cNvSpPr>
              <p:nvPr/>
            </p:nvSpPr>
            <p:spPr bwMode="auto">
              <a:xfrm>
                <a:off x="3015" y="1183"/>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2" name="Line 1444">
                <a:extLst>
                  <a:ext uri="{FF2B5EF4-FFF2-40B4-BE49-F238E27FC236}">
                    <a16:creationId xmlns:a16="http://schemas.microsoft.com/office/drawing/2014/main" id="{77E99E67-0138-6941-4B48-2A7CC8A6BB56}"/>
                  </a:ext>
                </a:extLst>
              </p:cNvPr>
              <p:cNvSpPr>
                <a:spLocks noChangeShapeType="1"/>
              </p:cNvSpPr>
              <p:nvPr/>
            </p:nvSpPr>
            <p:spPr bwMode="auto">
              <a:xfrm>
                <a:off x="3010" y="1198"/>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3" name="Line 1445">
                <a:extLst>
                  <a:ext uri="{FF2B5EF4-FFF2-40B4-BE49-F238E27FC236}">
                    <a16:creationId xmlns:a16="http://schemas.microsoft.com/office/drawing/2014/main" id="{A3BAFE89-BF66-DF33-95BF-E66FAEB4A1A2}"/>
                  </a:ext>
                </a:extLst>
              </p:cNvPr>
              <p:cNvSpPr>
                <a:spLocks noChangeShapeType="1"/>
              </p:cNvSpPr>
              <p:nvPr/>
            </p:nvSpPr>
            <p:spPr bwMode="auto">
              <a:xfrm flipV="1">
                <a:off x="3030" y="1178"/>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4" name="Line 1446">
                <a:extLst>
                  <a:ext uri="{FF2B5EF4-FFF2-40B4-BE49-F238E27FC236}">
                    <a16:creationId xmlns:a16="http://schemas.microsoft.com/office/drawing/2014/main" id="{8709DB4F-38CF-49A1-6DF8-3AF9A2A743E4}"/>
                  </a:ext>
                </a:extLst>
              </p:cNvPr>
              <p:cNvSpPr>
                <a:spLocks noChangeShapeType="1"/>
              </p:cNvSpPr>
              <p:nvPr/>
            </p:nvSpPr>
            <p:spPr bwMode="auto">
              <a:xfrm flipV="1">
                <a:off x="2605" y="1438"/>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5" name="Line 1447">
                <a:extLst>
                  <a:ext uri="{FF2B5EF4-FFF2-40B4-BE49-F238E27FC236}">
                    <a16:creationId xmlns:a16="http://schemas.microsoft.com/office/drawing/2014/main" id="{31EEFE68-8AC7-13B9-AEBE-414517CB9FD1}"/>
                  </a:ext>
                </a:extLst>
              </p:cNvPr>
              <p:cNvSpPr>
                <a:spLocks noChangeShapeType="1"/>
              </p:cNvSpPr>
              <p:nvPr/>
            </p:nvSpPr>
            <p:spPr bwMode="auto">
              <a:xfrm>
                <a:off x="2605" y="1438"/>
                <a:ext cx="24"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6" name="Line 1448">
                <a:extLst>
                  <a:ext uri="{FF2B5EF4-FFF2-40B4-BE49-F238E27FC236}">
                    <a16:creationId xmlns:a16="http://schemas.microsoft.com/office/drawing/2014/main" id="{F6AF9B9D-BEB9-FFE1-3B11-99FC806777F8}"/>
                  </a:ext>
                </a:extLst>
              </p:cNvPr>
              <p:cNvSpPr>
                <a:spLocks noChangeShapeType="1"/>
              </p:cNvSpPr>
              <p:nvPr/>
            </p:nvSpPr>
            <p:spPr bwMode="auto">
              <a:xfrm>
                <a:off x="2595" y="1452"/>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7" name="Line 1449">
                <a:extLst>
                  <a:ext uri="{FF2B5EF4-FFF2-40B4-BE49-F238E27FC236}">
                    <a16:creationId xmlns:a16="http://schemas.microsoft.com/office/drawing/2014/main" id="{4E19FE8F-B1AA-CD24-1CE5-F8F834E16C4C}"/>
                  </a:ext>
                </a:extLst>
              </p:cNvPr>
              <p:cNvSpPr>
                <a:spLocks noChangeShapeType="1"/>
              </p:cNvSpPr>
              <p:nvPr/>
            </p:nvSpPr>
            <p:spPr bwMode="auto">
              <a:xfrm flipV="1">
                <a:off x="2614" y="1433"/>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8" name="Line 1450">
                <a:extLst>
                  <a:ext uri="{FF2B5EF4-FFF2-40B4-BE49-F238E27FC236}">
                    <a16:creationId xmlns:a16="http://schemas.microsoft.com/office/drawing/2014/main" id="{6C7847C9-D434-FBD6-CACF-6341A9071D1B}"/>
                  </a:ext>
                </a:extLst>
              </p:cNvPr>
              <p:cNvSpPr>
                <a:spLocks noChangeShapeType="1"/>
              </p:cNvSpPr>
              <p:nvPr/>
            </p:nvSpPr>
            <p:spPr bwMode="auto">
              <a:xfrm flipV="1">
                <a:off x="2238" y="1614"/>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99" name="Line 1451">
                <a:extLst>
                  <a:ext uri="{FF2B5EF4-FFF2-40B4-BE49-F238E27FC236}">
                    <a16:creationId xmlns:a16="http://schemas.microsoft.com/office/drawing/2014/main" id="{6247EF86-B2F6-B185-EDA7-3729A1AB9464}"/>
                  </a:ext>
                </a:extLst>
              </p:cNvPr>
              <p:cNvSpPr>
                <a:spLocks noChangeShapeType="1"/>
              </p:cNvSpPr>
              <p:nvPr/>
            </p:nvSpPr>
            <p:spPr bwMode="auto">
              <a:xfrm>
                <a:off x="2238" y="1614"/>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0" name="Line 1452">
                <a:extLst>
                  <a:ext uri="{FF2B5EF4-FFF2-40B4-BE49-F238E27FC236}">
                    <a16:creationId xmlns:a16="http://schemas.microsoft.com/office/drawing/2014/main" id="{646D22B0-BD5A-CC81-1891-BAA2DDE0628C}"/>
                  </a:ext>
                </a:extLst>
              </p:cNvPr>
              <p:cNvSpPr>
                <a:spLocks noChangeShapeType="1"/>
              </p:cNvSpPr>
              <p:nvPr/>
            </p:nvSpPr>
            <p:spPr bwMode="auto">
              <a:xfrm>
                <a:off x="2233" y="1628"/>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1" name="Line 1453">
                <a:extLst>
                  <a:ext uri="{FF2B5EF4-FFF2-40B4-BE49-F238E27FC236}">
                    <a16:creationId xmlns:a16="http://schemas.microsoft.com/office/drawing/2014/main" id="{F6C71CF6-5669-6561-6B3C-5EFC9A5737C9}"/>
                  </a:ext>
                </a:extLst>
              </p:cNvPr>
              <p:cNvSpPr>
                <a:spLocks noChangeShapeType="1"/>
              </p:cNvSpPr>
              <p:nvPr/>
            </p:nvSpPr>
            <p:spPr bwMode="auto">
              <a:xfrm flipV="1">
                <a:off x="2253" y="1609"/>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2" name="Line 1454">
                <a:extLst>
                  <a:ext uri="{FF2B5EF4-FFF2-40B4-BE49-F238E27FC236}">
                    <a16:creationId xmlns:a16="http://schemas.microsoft.com/office/drawing/2014/main" id="{C7808CF9-37E7-8D75-B24B-7AF307748A8E}"/>
                  </a:ext>
                </a:extLst>
              </p:cNvPr>
              <p:cNvSpPr>
                <a:spLocks noChangeShapeType="1"/>
              </p:cNvSpPr>
              <p:nvPr/>
            </p:nvSpPr>
            <p:spPr bwMode="auto">
              <a:xfrm flipV="1">
                <a:off x="2033" y="158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3" name="Line 1455">
                <a:extLst>
                  <a:ext uri="{FF2B5EF4-FFF2-40B4-BE49-F238E27FC236}">
                    <a16:creationId xmlns:a16="http://schemas.microsoft.com/office/drawing/2014/main" id="{B7D56F94-BFC9-0650-F296-73C1601CA3AC}"/>
                  </a:ext>
                </a:extLst>
              </p:cNvPr>
              <p:cNvSpPr>
                <a:spLocks noChangeShapeType="1"/>
              </p:cNvSpPr>
              <p:nvPr/>
            </p:nvSpPr>
            <p:spPr bwMode="auto">
              <a:xfrm>
                <a:off x="2033" y="158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4" name="Line 1456">
                <a:extLst>
                  <a:ext uri="{FF2B5EF4-FFF2-40B4-BE49-F238E27FC236}">
                    <a16:creationId xmlns:a16="http://schemas.microsoft.com/office/drawing/2014/main" id="{F8E20045-01C9-9BFD-E646-F7075D18648C}"/>
                  </a:ext>
                </a:extLst>
              </p:cNvPr>
              <p:cNvSpPr>
                <a:spLocks noChangeShapeType="1"/>
              </p:cNvSpPr>
              <p:nvPr/>
            </p:nvSpPr>
            <p:spPr bwMode="auto">
              <a:xfrm>
                <a:off x="2028" y="1594"/>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5" name="Line 1457">
                <a:extLst>
                  <a:ext uri="{FF2B5EF4-FFF2-40B4-BE49-F238E27FC236}">
                    <a16:creationId xmlns:a16="http://schemas.microsoft.com/office/drawing/2014/main" id="{8BEC36DC-C194-2B13-ECFE-D0E810804B99}"/>
                  </a:ext>
                </a:extLst>
              </p:cNvPr>
              <p:cNvSpPr>
                <a:spLocks noChangeShapeType="1"/>
              </p:cNvSpPr>
              <p:nvPr/>
            </p:nvSpPr>
            <p:spPr bwMode="auto">
              <a:xfrm flipV="1">
                <a:off x="2047" y="1579"/>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6" name="Line 1458">
                <a:extLst>
                  <a:ext uri="{FF2B5EF4-FFF2-40B4-BE49-F238E27FC236}">
                    <a16:creationId xmlns:a16="http://schemas.microsoft.com/office/drawing/2014/main" id="{FFA32CB3-4DDC-F35F-9DDA-047C96963EFD}"/>
                  </a:ext>
                </a:extLst>
              </p:cNvPr>
              <p:cNvSpPr>
                <a:spLocks noChangeShapeType="1"/>
              </p:cNvSpPr>
              <p:nvPr/>
            </p:nvSpPr>
            <p:spPr bwMode="auto">
              <a:xfrm flipV="1">
                <a:off x="2292" y="135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7" name="Line 1459">
                <a:extLst>
                  <a:ext uri="{FF2B5EF4-FFF2-40B4-BE49-F238E27FC236}">
                    <a16:creationId xmlns:a16="http://schemas.microsoft.com/office/drawing/2014/main" id="{7A9CA672-CD28-6E7E-A9B7-E98B6D669192}"/>
                  </a:ext>
                </a:extLst>
              </p:cNvPr>
              <p:cNvSpPr>
                <a:spLocks noChangeShapeType="1"/>
              </p:cNvSpPr>
              <p:nvPr/>
            </p:nvSpPr>
            <p:spPr bwMode="auto">
              <a:xfrm>
                <a:off x="2292" y="135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8" name="Line 1460">
                <a:extLst>
                  <a:ext uri="{FF2B5EF4-FFF2-40B4-BE49-F238E27FC236}">
                    <a16:creationId xmlns:a16="http://schemas.microsoft.com/office/drawing/2014/main" id="{778E6283-9171-68CB-357D-228BA1E9D93A}"/>
                  </a:ext>
                </a:extLst>
              </p:cNvPr>
              <p:cNvSpPr>
                <a:spLocks noChangeShapeType="1"/>
              </p:cNvSpPr>
              <p:nvPr/>
            </p:nvSpPr>
            <p:spPr bwMode="auto">
              <a:xfrm>
                <a:off x="2287" y="1369"/>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09" name="Line 1461">
                <a:extLst>
                  <a:ext uri="{FF2B5EF4-FFF2-40B4-BE49-F238E27FC236}">
                    <a16:creationId xmlns:a16="http://schemas.microsoft.com/office/drawing/2014/main" id="{4A132A9D-3133-D904-3356-1D1CE857A891}"/>
                  </a:ext>
                </a:extLst>
              </p:cNvPr>
              <p:cNvSpPr>
                <a:spLocks noChangeShapeType="1"/>
              </p:cNvSpPr>
              <p:nvPr/>
            </p:nvSpPr>
            <p:spPr bwMode="auto">
              <a:xfrm flipV="1">
                <a:off x="2306" y="135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0" name="Line 1462">
                <a:extLst>
                  <a:ext uri="{FF2B5EF4-FFF2-40B4-BE49-F238E27FC236}">
                    <a16:creationId xmlns:a16="http://schemas.microsoft.com/office/drawing/2014/main" id="{BD2DDAF1-C66B-3368-604E-16A1A301221D}"/>
                  </a:ext>
                </a:extLst>
              </p:cNvPr>
              <p:cNvSpPr>
                <a:spLocks noChangeShapeType="1"/>
              </p:cNvSpPr>
              <p:nvPr/>
            </p:nvSpPr>
            <p:spPr bwMode="auto">
              <a:xfrm flipV="1">
                <a:off x="2360" y="1301"/>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1" name="Line 1463">
                <a:extLst>
                  <a:ext uri="{FF2B5EF4-FFF2-40B4-BE49-F238E27FC236}">
                    <a16:creationId xmlns:a16="http://schemas.microsoft.com/office/drawing/2014/main" id="{0CBDF26F-71B5-37BE-8EA2-82521DC91EA5}"/>
                  </a:ext>
                </a:extLst>
              </p:cNvPr>
              <p:cNvSpPr>
                <a:spLocks noChangeShapeType="1"/>
              </p:cNvSpPr>
              <p:nvPr/>
            </p:nvSpPr>
            <p:spPr bwMode="auto">
              <a:xfrm>
                <a:off x="2360" y="1301"/>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2" name="Line 1464">
                <a:extLst>
                  <a:ext uri="{FF2B5EF4-FFF2-40B4-BE49-F238E27FC236}">
                    <a16:creationId xmlns:a16="http://schemas.microsoft.com/office/drawing/2014/main" id="{05810EDD-8E53-B4DF-CF6B-E8F8C16546E0}"/>
                  </a:ext>
                </a:extLst>
              </p:cNvPr>
              <p:cNvSpPr>
                <a:spLocks noChangeShapeType="1"/>
              </p:cNvSpPr>
              <p:nvPr/>
            </p:nvSpPr>
            <p:spPr bwMode="auto">
              <a:xfrm>
                <a:off x="2355" y="1315"/>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3" name="Line 1465">
                <a:extLst>
                  <a:ext uri="{FF2B5EF4-FFF2-40B4-BE49-F238E27FC236}">
                    <a16:creationId xmlns:a16="http://schemas.microsoft.com/office/drawing/2014/main" id="{942FDAA1-CC02-3E0F-E614-E43200B01B78}"/>
                  </a:ext>
                </a:extLst>
              </p:cNvPr>
              <p:cNvSpPr>
                <a:spLocks noChangeShapeType="1"/>
              </p:cNvSpPr>
              <p:nvPr/>
            </p:nvSpPr>
            <p:spPr bwMode="auto">
              <a:xfrm flipV="1">
                <a:off x="2375" y="1296"/>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4" name="Line 1466">
                <a:extLst>
                  <a:ext uri="{FF2B5EF4-FFF2-40B4-BE49-F238E27FC236}">
                    <a16:creationId xmlns:a16="http://schemas.microsoft.com/office/drawing/2014/main" id="{6C116395-32A6-159F-AFE6-2DE844F851C2}"/>
                  </a:ext>
                </a:extLst>
              </p:cNvPr>
              <p:cNvSpPr>
                <a:spLocks noChangeShapeType="1"/>
              </p:cNvSpPr>
              <p:nvPr/>
            </p:nvSpPr>
            <p:spPr bwMode="auto">
              <a:xfrm flipV="1">
                <a:off x="2492" y="1354"/>
                <a:ext cx="30"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5" name="Line 1467">
                <a:extLst>
                  <a:ext uri="{FF2B5EF4-FFF2-40B4-BE49-F238E27FC236}">
                    <a16:creationId xmlns:a16="http://schemas.microsoft.com/office/drawing/2014/main" id="{F94DF326-4236-C31A-B6A7-B97F20305BDD}"/>
                  </a:ext>
                </a:extLst>
              </p:cNvPr>
              <p:cNvSpPr>
                <a:spLocks noChangeShapeType="1"/>
              </p:cNvSpPr>
              <p:nvPr/>
            </p:nvSpPr>
            <p:spPr bwMode="auto">
              <a:xfrm>
                <a:off x="2492" y="1354"/>
                <a:ext cx="30"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6" name="Line 1468">
                <a:extLst>
                  <a:ext uri="{FF2B5EF4-FFF2-40B4-BE49-F238E27FC236}">
                    <a16:creationId xmlns:a16="http://schemas.microsoft.com/office/drawing/2014/main" id="{7508B402-7B86-2C9B-209B-BD547E5CEFE6}"/>
                  </a:ext>
                </a:extLst>
              </p:cNvPr>
              <p:cNvSpPr>
                <a:spLocks noChangeShapeType="1"/>
              </p:cNvSpPr>
              <p:nvPr/>
            </p:nvSpPr>
            <p:spPr bwMode="auto">
              <a:xfrm>
                <a:off x="2487" y="136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7" name="Line 1469">
                <a:extLst>
                  <a:ext uri="{FF2B5EF4-FFF2-40B4-BE49-F238E27FC236}">
                    <a16:creationId xmlns:a16="http://schemas.microsoft.com/office/drawing/2014/main" id="{F292273F-2AF6-3B40-D68D-560402D04895}"/>
                  </a:ext>
                </a:extLst>
              </p:cNvPr>
              <p:cNvSpPr>
                <a:spLocks noChangeShapeType="1"/>
              </p:cNvSpPr>
              <p:nvPr/>
            </p:nvSpPr>
            <p:spPr bwMode="auto">
              <a:xfrm flipV="1">
                <a:off x="2507" y="135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8" name="Line 1470">
                <a:extLst>
                  <a:ext uri="{FF2B5EF4-FFF2-40B4-BE49-F238E27FC236}">
                    <a16:creationId xmlns:a16="http://schemas.microsoft.com/office/drawing/2014/main" id="{6831D3B3-2588-0873-501C-F09BBC7C5CAB}"/>
                  </a:ext>
                </a:extLst>
              </p:cNvPr>
              <p:cNvSpPr>
                <a:spLocks noChangeShapeType="1"/>
              </p:cNvSpPr>
              <p:nvPr/>
            </p:nvSpPr>
            <p:spPr bwMode="auto">
              <a:xfrm flipV="1">
                <a:off x="2077" y="1604"/>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19" name="Line 1471">
                <a:extLst>
                  <a:ext uri="{FF2B5EF4-FFF2-40B4-BE49-F238E27FC236}">
                    <a16:creationId xmlns:a16="http://schemas.microsoft.com/office/drawing/2014/main" id="{9F498140-9E61-97B0-DA60-ED71E1DD59F7}"/>
                  </a:ext>
                </a:extLst>
              </p:cNvPr>
              <p:cNvSpPr>
                <a:spLocks noChangeShapeType="1"/>
              </p:cNvSpPr>
              <p:nvPr/>
            </p:nvSpPr>
            <p:spPr bwMode="auto">
              <a:xfrm>
                <a:off x="2077" y="1604"/>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0" name="Line 1472">
                <a:extLst>
                  <a:ext uri="{FF2B5EF4-FFF2-40B4-BE49-F238E27FC236}">
                    <a16:creationId xmlns:a16="http://schemas.microsoft.com/office/drawing/2014/main" id="{504682A0-3D2E-7A86-2C53-D8F9322F0169}"/>
                  </a:ext>
                </a:extLst>
              </p:cNvPr>
              <p:cNvSpPr>
                <a:spLocks noChangeShapeType="1"/>
              </p:cNvSpPr>
              <p:nvPr/>
            </p:nvSpPr>
            <p:spPr bwMode="auto">
              <a:xfrm>
                <a:off x="2072" y="1614"/>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1" name="Line 1473">
                <a:extLst>
                  <a:ext uri="{FF2B5EF4-FFF2-40B4-BE49-F238E27FC236}">
                    <a16:creationId xmlns:a16="http://schemas.microsoft.com/office/drawing/2014/main" id="{21CE3936-8361-7B2A-6E86-C9985BD89918}"/>
                  </a:ext>
                </a:extLst>
              </p:cNvPr>
              <p:cNvSpPr>
                <a:spLocks noChangeShapeType="1"/>
              </p:cNvSpPr>
              <p:nvPr/>
            </p:nvSpPr>
            <p:spPr bwMode="auto">
              <a:xfrm flipV="1">
                <a:off x="2087" y="1599"/>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2" name="Line 1474">
                <a:extLst>
                  <a:ext uri="{FF2B5EF4-FFF2-40B4-BE49-F238E27FC236}">
                    <a16:creationId xmlns:a16="http://schemas.microsoft.com/office/drawing/2014/main" id="{F0AB400A-5AC3-FFD6-5CB8-CC6764593194}"/>
                  </a:ext>
                </a:extLst>
              </p:cNvPr>
              <p:cNvSpPr>
                <a:spLocks noChangeShapeType="1"/>
              </p:cNvSpPr>
              <p:nvPr/>
            </p:nvSpPr>
            <p:spPr bwMode="auto">
              <a:xfrm flipV="1">
                <a:off x="2394" y="1423"/>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3" name="Line 1475">
                <a:extLst>
                  <a:ext uri="{FF2B5EF4-FFF2-40B4-BE49-F238E27FC236}">
                    <a16:creationId xmlns:a16="http://schemas.microsoft.com/office/drawing/2014/main" id="{1EBFAEB6-A15C-F680-689F-CAA9AD787E85}"/>
                  </a:ext>
                </a:extLst>
              </p:cNvPr>
              <p:cNvSpPr>
                <a:spLocks noChangeShapeType="1"/>
              </p:cNvSpPr>
              <p:nvPr/>
            </p:nvSpPr>
            <p:spPr bwMode="auto">
              <a:xfrm>
                <a:off x="2394" y="1423"/>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4" name="Line 1476">
                <a:extLst>
                  <a:ext uri="{FF2B5EF4-FFF2-40B4-BE49-F238E27FC236}">
                    <a16:creationId xmlns:a16="http://schemas.microsoft.com/office/drawing/2014/main" id="{EECFC34E-5127-B8BD-ACEC-C3308EF28537}"/>
                  </a:ext>
                </a:extLst>
              </p:cNvPr>
              <p:cNvSpPr>
                <a:spLocks noChangeShapeType="1"/>
              </p:cNvSpPr>
              <p:nvPr/>
            </p:nvSpPr>
            <p:spPr bwMode="auto">
              <a:xfrm>
                <a:off x="2390" y="143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5" name="Line 1477">
                <a:extLst>
                  <a:ext uri="{FF2B5EF4-FFF2-40B4-BE49-F238E27FC236}">
                    <a16:creationId xmlns:a16="http://schemas.microsoft.com/office/drawing/2014/main" id="{B3F7ACED-8B9C-5B6E-4563-294253D00AFE}"/>
                  </a:ext>
                </a:extLst>
              </p:cNvPr>
              <p:cNvSpPr>
                <a:spLocks noChangeShapeType="1"/>
              </p:cNvSpPr>
              <p:nvPr/>
            </p:nvSpPr>
            <p:spPr bwMode="auto">
              <a:xfrm flipV="1">
                <a:off x="2404" y="141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6" name="Line 1478">
                <a:extLst>
                  <a:ext uri="{FF2B5EF4-FFF2-40B4-BE49-F238E27FC236}">
                    <a16:creationId xmlns:a16="http://schemas.microsoft.com/office/drawing/2014/main" id="{9F0EE581-5B07-46E1-5EA7-9F0FF029BE25}"/>
                  </a:ext>
                </a:extLst>
              </p:cNvPr>
              <p:cNvSpPr>
                <a:spLocks noChangeShapeType="1"/>
              </p:cNvSpPr>
              <p:nvPr/>
            </p:nvSpPr>
            <p:spPr bwMode="auto">
              <a:xfrm flipV="1">
                <a:off x="2536" y="1394"/>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7" name="Line 1479">
                <a:extLst>
                  <a:ext uri="{FF2B5EF4-FFF2-40B4-BE49-F238E27FC236}">
                    <a16:creationId xmlns:a16="http://schemas.microsoft.com/office/drawing/2014/main" id="{3F421AB0-B30B-D5BC-6D4A-2D835AFD74E4}"/>
                  </a:ext>
                </a:extLst>
              </p:cNvPr>
              <p:cNvSpPr>
                <a:spLocks noChangeShapeType="1"/>
              </p:cNvSpPr>
              <p:nvPr/>
            </p:nvSpPr>
            <p:spPr bwMode="auto">
              <a:xfrm>
                <a:off x="2536" y="1394"/>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8" name="Line 1480">
                <a:extLst>
                  <a:ext uri="{FF2B5EF4-FFF2-40B4-BE49-F238E27FC236}">
                    <a16:creationId xmlns:a16="http://schemas.microsoft.com/office/drawing/2014/main" id="{D20A6024-F7CE-DAD1-3A72-D07E2AF9D4BF}"/>
                  </a:ext>
                </a:extLst>
              </p:cNvPr>
              <p:cNvSpPr>
                <a:spLocks noChangeShapeType="1"/>
              </p:cNvSpPr>
              <p:nvPr/>
            </p:nvSpPr>
            <p:spPr bwMode="auto">
              <a:xfrm>
                <a:off x="2531" y="1408"/>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29" name="Line 1481">
                <a:extLst>
                  <a:ext uri="{FF2B5EF4-FFF2-40B4-BE49-F238E27FC236}">
                    <a16:creationId xmlns:a16="http://schemas.microsoft.com/office/drawing/2014/main" id="{39DD9F09-BA94-12C5-FF67-318283DDA59B}"/>
                  </a:ext>
                </a:extLst>
              </p:cNvPr>
              <p:cNvSpPr>
                <a:spLocks noChangeShapeType="1"/>
              </p:cNvSpPr>
              <p:nvPr/>
            </p:nvSpPr>
            <p:spPr bwMode="auto">
              <a:xfrm flipV="1">
                <a:off x="2551" y="1389"/>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0" name="Line 1482">
                <a:extLst>
                  <a:ext uri="{FF2B5EF4-FFF2-40B4-BE49-F238E27FC236}">
                    <a16:creationId xmlns:a16="http://schemas.microsoft.com/office/drawing/2014/main" id="{19D6AD3E-5016-F7D1-F33F-55C2F1A2D9F9}"/>
                  </a:ext>
                </a:extLst>
              </p:cNvPr>
              <p:cNvSpPr>
                <a:spLocks noChangeShapeType="1"/>
              </p:cNvSpPr>
              <p:nvPr/>
            </p:nvSpPr>
            <p:spPr bwMode="auto">
              <a:xfrm flipV="1">
                <a:off x="1969" y="1721"/>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1" name="Line 1483">
                <a:extLst>
                  <a:ext uri="{FF2B5EF4-FFF2-40B4-BE49-F238E27FC236}">
                    <a16:creationId xmlns:a16="http://schemas.microsoft.com/office/drawing/2014/main" id="{B2D88F1B-164F-E465-8C60-A2C85F044C09}"/>
                  </a:ext>
                </a:extLst>
              </p:cNvPr>
              <p:cNvSpPr>
                <a:spLocks noChangeShapeType="1"/>
              </p:cNvSpPr>
              <p:nvPr/>
            </p:nvSpPr>
            <p:spPr bwMode="auto">
              <a:xfrm>
                <a:off x="1969" y="1721"/>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2" name="Line 1484">
                <a:extLst>
                  <a:ext uri="{FF2B5EF4-FFF2-40B4-BE49-F238E27FC236}">
                    <a16:creationId xmlns:a16="http://schemas.microsoft.com/office/drawing/2014/main" id="{B10ED0FE-C1A2-CF5A-E598-AAB4D699E850}"/>
                  </a:ext>
                </a:extLst>
              </p:cNvPr>
              <p:cNvSpPr>
                <a:spLocks noChangeShapeType="1"/>
              </p:cNvSpPr>
              <p:nvPr/>
            </p:nvSpPr>
            <p:spPr bwMode="auto">
              <a:xfrm>
                <a:off x="1964" y="1736"/>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3" name="Line 1485">
                <a:extLst>
                  <a:ext uri="{FF2B5EF4-FFF2-40B4-BE49-F238E27FC236}">
                    <a16:creationId xmlns:a16="http://schemas.microsoft.com/office/drawing/2014/main" id="{77BEB15E-2345-2132-2EBC-095DD1363456}"/>
                  </a:ext>
                </a:extLst>
              </p:cNvPr>
              <p:cNvSpPr>
                <a:spLocks noChangeShapeType="1"/>
              </p:cNvSpPr>
              <p:nvPr/>
            </p:nvSpPr>
            <p:spPr bwMode="auto">
              <a:xfrm flipV="1">
                <a:off x="1979" y="1716"/>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4" name="Line 1486">
                <a:extLst>
                  <a:ext uri="{FF2B5EF4-FFF2-40B4-BE49-F238E27FC236}">
                    <a16:creationId xmlns:a16="http://schemas.microsoft.com/office/drawing/2014/main" id="{B0BD63E6-5633-1669-536B-A7CE04CD1895}"/>
                  </a:ext>
                </a:extLst>
              </p:cNvPr>
              <p:cNvSpPr>
                <a:spLocks noChangeShapeType="1"/>
              </p:cNvSpPr>
              <p:nvPr/>
            </p:nvSpPr>
            <p:spPr bwMode="auto">
              <a:xfrm flipV="1">
                <a:off x="2434" y="1345"/>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5" name="Line 1487">
                <a:extLst>
                  <a:ext uri="{FF2B5EF4-FFF2-40B4-BE49-F238E27FC236}">
                    <a16:creationId xmlns:a16="http://schemas.microsoft.com/office/drawing/2014/main" id="{4A07FE21-8595-302B-7C2F-88C8D7D9926E}"/>
                  </a:ext>
                </a:extLst>
              </p:cNvPr>
              <p:cNvSpPr>
                <a:spLocks noChangeShapeType="1"/>
              </p:cNvSpPr>
              <p:nvPr/>
            </p:nvSpPr>
            <p:spPr bwMode="auto">
              <a:xfrm>
                <a:off x="2434" y="1345"/>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6" name="Line 1488">
                <a:extLst>
                  <a:ext uri="{FF2B5EF4-FFF2-40B4-BE49-F238E27FC236}">
                    <a16:creationId xmlns:a16="http://schemas.microsoft.com/office/drawing/2014/main" id="{FF22D987-95AA-3385-5199-81A632AD2DCC}"/>
                  </a:ext>
                </a:extLst>
              </p:cNvPr>
              <p:cNvSpPr>
                <a:spLocks noChangeShapeType="1"/>
              </p:cNvSpPr>
              <p:nvPr/>
            </p:nvSpPr>
            <p:spPr bwMode="auto">
              <a:xfrm>
                <a:off x="2429" y="1359"/>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7" name="Line 1489">
                <a:extLst>
                  <a:ext uri="{FF2B5EF4-FFF2-40B4-BE49-F238E27FC236}">
                    <a16:creationId xmlns:a16="http://schemas.microsoft.com/office/drawing/2014/main" id="{D0A0FF28-D2D6-104D-2D90-6793214A0FD8}"/>
                  </a:ext>
                </a:extLst>
              </p:cNvPr>
              <p:cNvSpPr>
                <a:spLocks noChangeShapeType="1"/>
              </p:cNvSpPr>
              <p:nvPr/>
            </p:nvSpPr>
            <p:spPr bwMode="auto">
              <a:xfrm flipV="1">
                <a:off x="2448" y="134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8" name="Line 1490">
                <a:extLst>
                  <a:ext uri="{FF2B5EF4-FFF2-40B4-BE49-F238E27FC236}">
                    <a16:creationId xmlns:a16="http://schemas.microsoft.com/office/drawing/2014/main" id="{395A7112-D1BD-FC58-B3DB-032C29568D53}"/>
                  </a:ext>
                </a:extLst>
              </p:cNvPr>
              <p:cNvSpPr>
                <a:spLocks noChangeShapeType="1"/>
              </p:cNvSpPr>
              <p:nvPr/>
            </p:nvSpPr>
            <p:spPr bwMode="auto">
              <a:xfrm flipV="1">
                <a:off x="2702" y="1139"/>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39" name="Line 1491">
                <a:extLst>
                  <a:ext uri="{FF2B5EF4-FFF2-40B4-BE49-F238E27FC236}">
                    <a16:creationId xmlns:a16="http://schemas.microsoft.com/office/drawing/2014/main" id="{F52E034C-2ECC-488C-F1A1-E0D67EAA1066}"/>
                  </a:ext>
                </a:extLst>
              </p:cNvPr>
              <p:cNvSpPr>
                <a:spLocks noChangeShapeType="1"/>
              </p:cNvSpPr>
              <p:nvPr/>
            </p:nvSpPr>
            <p:spPr bwMode="auto">
              <a:xfrm>
                <a:off x="2702" y="1139"/>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0" name="Line 1492">
                <a:extLst>
                  <a:ext uri="{FF2B5EF4-FFF2-40B4-BE49-F238E27FC236}">
                    <a16:creationId xmlns:a16="http://schemas.microsoft.com/office/drawing/2014/main" id="{B32F2A78-5EFB-45B6-85CE-5021D4BB76BE}"/>
                  </a:ext>
                </a:extLst>
              </p:cNvPr>
              <p:cNvSpPr>
                <a:spLocks noChangeShapeType="1"/>
              </p:cNvSpPr>
              <p:nvPr/>
            </p:nvSpPr>
            <p:spPr bwMode="auto">
              <a:xfrm>
                <a:off x="2698" y="114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1" name="Line 1493">
                <a:extLst>
                  <a:ext uri="{FF2B5EF4-FFF2-40B4-BE49-F238E27FC236}">
                    <a16:creationId xmlns:a16="http://schemas.microsoft.com/office/drawing/2014/main" id="{747AC7BC-DF4D-D716-3477-F9674CA81A20}"/>
                  </a:ext>
                </a:extLst>
              </p:cNvPr>
              <p:cNvSpPr>
                <a:spLocks noChangeShapeType="1"/>
              </p:cNvSpPr>
              <p:nvPr/>
            </p:nvSpPr>
            <p:spPr bwMode="auto">
              <a:xfrm flipV="1">
                <a:off x="2712" y="1134"/>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2" name="Line 1494">
                <a:extLst>
                  <a:ext uri="{FF2B5EF4-FFF2-40B4-BE49-F238E27FC236}">
                    <a16:creationId xmlns:a16="http://schemas.microsoft.com/office/drawing/2014/main" id="{8EADDCEB-85DA-1F64-F1B4-A23EE516400E}"/>
                  </a:ext>
                </a:extLst>
              </p:cNvPr>
              <p:cNvSpPr>
                <a:spLocks noChangeShapeType="1"/>
              </p:cNvSpPr>
              <p:nvPr/>
            </p:nvSpPr>
            <p:spPr bwMode="auto">
              <a:xfrm flipV="1">
                <a:off x="3089" y="1526"/>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3" name="Line 1495">
                <a:extLst>
                  <a:ext uri="{FF2B5EF4-FFF2-40B4-BE49-F238E27FC236}">
                    <a16:creationId xmlns:a16="http://schemas.microsoft.com/office/drawing/2014/main" id="{4D2C0E8C-65A2-30E8-E453-5FF4CD11F1A3}"/>
                  </a:ext>
                </a:extLst>
              </p:cNvPr>
              <p:cNvSpPr>
                <a:spLocks noChangeShapeType="1"/>
              </p:cNvSpPr>
              <p:nvPr/>
            </p:nvSpPr>
            <p:spPr bwMode="auto">
              <a:xfrm>
                <a:off x="3089" y="1526"/>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4" name="Line 1496">
                <a:extLst>
                  <a:ext uri="{FF2B5EF4-FFF2-40B4-BE49-F238E27FC236}">
                    <a16:creationId xmlns:a16="http://schemas.microsoft.com/office/drawing/2014/main" id="{16604E0E-C918-678B-628F-8B223B164833}"/>
                  </a:ext>
                </a:extLst>
              </p:cNvPr>
              <p:cNvSpPr>
                <a:spLocks noChangeShapeType="1"/>
              </p:cNvSpPr>
              <p:nvPr/>
            </p:nvSpPr>
            <p:spPr bwMode="auto">
              <a:xfrm>
                <a:off x="3079" y="154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5" name="Line 1497">
                <a:extLst>
                  <a:ext uri="{FF2B5EF4-FFF2-40B4-BE49-F238E27FC236}">
                    <a16:creationId xmlns:a16="http://schemas.microsoft.com/office/drawing/2014/main" id="{DCF41703-FE82-5C97-9B8F-F38CBFDD2FCA}"/>
                  </a:ext>
                </a:extLst>
              </p:cNvPr>
              <p:cNvSpPr>
                <a:spLocks noChangeShapeType="1"/>
              </p:cNvSpPr>
              <p:nvPr/>
            </p:nvSpPr>
            <p:spPr bwMode="auto">
              <a:xfrm flipV="1">
                <a:off x="3098" y="152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6" name="Line 1498">
                <a:extLst>
                  <a:ext uri="{FF2B5EF4-FFF2-40B4-BE49-F238E27FC236}">
                    <a16:creationId xmlns:a16="http://schemas.microsoft.com/office/drawing/2014/main" id="{11E65B32-06F9-D17F-5156-96AE6FA5169E}"/>
                  </a:ext>
                </a:extLst>
              </p:cNvPr>
              <p:cNvSpPr>
                <a:spLocks noChangeShapeType="1"/>
              </p:cNvSpPr>
              <p:nvPr/>
            </p:nvSpPr>
            <p:spPr bwMode="auto">
              <a:xfrm flipV="1">
                <a:off x="1578" y="2137"/>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7" name="Line 1499">
                <a:extLst>
                  <a:ext uri="{FF2B5EF4-FFF2-40B4-BE49-F238E27FC236}">
                    <a16:creationId xmlns:a16="http://schemas.microsoft.com/office/drawing/2014/main" id="{E80F7EC2-D1CD-003D-C4D0-EB059350688A}"/>
                  </a:ext>
                </a:extLst>
              </p:cNvPr>
              <p:cNvSpPr>
                <a:spLocks noChangeShapeType="1"/>
              </p:cNvSpPr>
              <p:nvPr/>
            </p:nvSpPr>
            <p:spPr bwMode="auto">
              <a:xfrm>
                <a:off x="1578" y="2137"/>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8" name="Line 1500">
                <a:extLst>
                  <a:ext uri="{FF2B5EF4-FFF2-40B4-BE49-F238E27FC236}">
                    <a16:creationId xmlns:a16="http://schemas.microsoft.com/office/drawing/2014/main" id="{5A30AF44-9DE9-7A17-DD0A-C10D3B2D427A}"/>
                  </a:ext>
                </a:extLst>
              </p:cNvPr>
              <p:cNvSpPr>
                <a:spLocks noChangeShapeType="1"/>
              </p:cNvSpPr>
              <p:nvPr/>
            </p:nvSpPr>
            <p:spPr bwMode="auto">
              <a:xfrm>
                <a:off x="1573" y="2152"/>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49" name="Line 1501">
                <a:extLst>
                  <a:ext uri="{FF2B5EF4-FFF2-40B4-BE49-F238E27FC236}">
                    <a16:creationId xmlns:a16="http://schemas.microsoft.com/office/drawing/2014/main" id="{40712781-816E-4EBA-B273-7D20A625778D}"/>
                  </a:ext>
                </a:extLst>
              </p:cNvPr>
              <p:cNvSpPr>
                <a:spLocks noChangeShapeType="1"/>
              </p:cNvSpPr>
              <p:nvPr/>
            </p:nvSpPr>
            <p:spPr bwMode="auto">
              <a:xfrm flipV="1">
                <a:off x="1593" y="2132"/>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0" name="Line 1502">
                <a:extLst>
                  <a:ext uri="{FF2B5EF4-FFF2-40B4-BE49-F238E27FC236}">
                    <a16:creationId xmlns:a16="http://schemas.microsoft.com/office/drawing/2014/main" id="{BF446CB2-7079-A977-9501-77FC716699D5}"/>
                  </a:ext>
                </a:extLst>
              </p:cNvPr>
              <p:cNvSpPr>
                <a:spLocks noChangeShapeType="1"/>
              </p:cNvSpPr>
              <p:nvPr/>
            </p:nvSpPr>
            <p:spPr bwMode="auto">
              <a:xfrm flipV="1">
                <a:off x="2321" y="1350"/>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1" name="Line 1503">
                <a:extLst>
                  <a:ext uri="{FF2B5EF4-FFF2-40B4-BE49-F238E27FC236}">
                    <a16:creationId xmlns:a16="http://schemas.microsoft.com/office/drawing/2014/main" id="{34D299FE-D82F-405F-C885-5C14CBA09990}"/>
                  </a:ext>
                </a:extLst>
              </p:cNvPr>
              <p:cNvSpPr>
                <a:spLocks noChangeShapeType="1"/>
              </p:cNvSpPr>
              <p:nvPr/>
            </p:nvSpPr>
            <p:spPr bwMode="auto">
              <a:xfrm>
                <a:off x="2321" y="1350"/>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2" name="Line 1504">
                <a:extLst>
                  <a:ext uri="{FF2B5EF4-FFF2-40B4-BE49-F238E27FC236}">
                    <a16:creationId xmlns:a16="http://schemas.microsoft.com/office/drawing/2014/main" id="{6AD2944A-9CDA-2884-FA8E-0B712C380FFA}"/>
                  </a:ext>
                </a:extLst>
              </p:cNvPr>
              <p:cNvSpPr>
                <a:spLocks noChangeShapeType="1"/>
              </p:cNvSpPr>
              <p:nvPr/>
            </p:nvSpPr>
            <p:spPr bwMode="auto">
              <a:xfrm>
                <a:off x="2316" y="135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3" name="Line 1505">
                <a:extLst>
                  <a:ext uri="{FF2B5EF4-FFF2-40B4-BE49-F238E27FC236}">
                    <a16:creationId xmlns:a16="http://schemas.microsoft.com/office/drawing/2014/main" id="{62CCD1A1-91BC-51A1-3D09-49F233E2D723}"/>
                  </a:ext>
                </a:extLst>
              </p:cNvPr>
              <p:cNvSpPr>
                <a:spLocks noChangeShapeType="1"/>
              </p:cNvSpPr>
              <p:nvPr/>
            </p:nvSpPr>
            <p:spPr bwMode="auto">
              <a:xfrm flipV="1">
                <a:off x="2336" y="1345"/>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4" name="Line 1506">
                <a:extLst>
                  <a:ext uri="{FF2B5EF4-FFF2-40B4-BE49-F238E27FC236}">
                    <a16:creationId xmlns:a16="http://schemas.microsoft.com/office/drawing/2014/main" id="{2B69A271-1998-6CE4-AE9F-691DD692B25A}"/>
                  </a:ext>
                </a:extLst>
              </p:cNvPr>
              <p:cNvSpPr>
                <a:spLocks noChangeShapeType="1"/>
              </p:cNvSpPr>
              <p:nvPr/>
            </p:nvSpPr>
            <p:spPr bwMode="auto">
              <a:xfrm>
                <a:off x="1089" y="1692"/>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5" name="Line 1507">
                <a:extLst>
                  <a:ext uri="{FF2B5EF4-FFF2-40B4-BE49-F238E27FC236}">
                    <a16:creationId xmlns:a16="http://schemas.microsoft.com/office/drawing/2014/main" id="{E3D759F1-73C6-9BE8-F950-75C4DA342D48}"/>
                  </a:ext>
                </a:extLst>
              </p:cNvPr>
              <p:cNvSpPr>
                <a:spLocks noChangeShapeType="1"/>
              </p:cNvSpPr>
              <p:nvPr/>
            </p:nvSpPr>
            <p:spPr bwMode="auto">
              <a:xfrm flipV="1">
                <a:off x="1109" y="1677"/>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6" name="Line 1508">
                <a:extLst>
                  <a:ext uri="{FF2B5EF4-FFF2-40B4-BE49-F238E27FC236}">
                    <a16:creationId xmlns:a16="http://schemas.microsoft.com/office/drawing/2014/main" id="{637AFD02-9F5B-08C0-B997-3B7E02570B02}"/>
                  </a:ext>
                </a:extLst>
              </p:cNvPr>
              <p:cNvSpPr>
                <a:spLocks noChangeShapeType="1"/>
              </p:cNvSpPr>
              <p:nvPr/>
            </p:nvSpPr>
            <p:spPr bwMode="auto">
              <a:xfrm>
                <a:off x="1813" y="998"/>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7" name="Line 1509">
                <a:extLst>
                  <a:ext uri="{FF2B5EF4-FFF2-40B4-BE49-F238E27FC236}">
                    <a16:creationId xmlns:a16="http://schemas.microsoft.com/office/drawing/2014/main" id="{F09BD163-998D-713C-44F0-5C873CB443B4}"/>
                  </a:ext>
                </a:extLst>
              </p:cNvPr>
              <p:cNvSpPr>
                <a:spLocks noChangeShapeType="1"/>
              </p:cNvSpPr>
              <p:nvPr/>
            </p:nvSpPr>
            <p:spPr bwMode="auto">
              <a:xfrm flipV="1">
                <a:off x="1832" y="97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8" name="Line 1510">
                <a:extLst>
                  <a:ext uri="{FF2B5EF4-FFF2-40B4-BE49-F238E27FC236}">
                    <a16:creationId xmlns:a16="http://schemas.microsoft.com/office/drawing/2014/main" id="{5196913A-2F30-0095-B8FD-AC152849A28B}"/>
                  </a:ext>
                </a:extLst>
              </p:cNvPr>
              <p:cNvSpPr>
                <a:spLocks noChangeShapeType="1"/>
              </p:cNvSpPr>
              <p:nvPr/>
            </p:nvSpPr>
            <p:spPr bwMode="auto">
              <a:xfrm>
                <a:off x="977" y="2005"/>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59" name="Line 1511">
                <a:extLst>
                  <a:ext uri="{FF2B5EF4-FFF2-40B4-BE49-F238E27FC236}">
                    <a16:creationId xmlns:a16="http://schemas.microsoft.com/office/drawing/2014/main" id="{34D0D73A-A5C6-EF1E-4CB8-DF660B5CCFAD}"/>
                  </a:ext>
                </a:extLst>
              </p:cNvPr>
              <p:cNvSpPr>
                <a:spLocks noChangeShapeType="1"/>
              </p:cNvSpPr>
              <p:nvPr/>
            </p:nvSpPr>
            <p:spPr bwMode="auto">
              <a:xfrm flipV="1">
                <a:off x="996" y="1985"/>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0" name="Line 1512">
                <a:extLst>
                  <a:ext uri="{FF2B5EF4-FFF2-40B4-BE49-F238E27FC236}">
                    <a16:creationId xmlns:a16="http://schemas.microsoft.com/office/drawing/2014/main" id="{6B987F8D-D5EE-AECC-1839-A173E0A664A9}"/>
                  </a:ext>
                </a:extLst>
              </p:cNvPr>
              <p:cNvSpPr>
                <a:spLocks noChangeShapeType="1"/>
              </p:cNvSpPr>
              <p:nvPr/>
            </p:nvSpPr>
            <p:spPr bwMode="auto">
              <a:xfrm>
                <a:off x="1187" y="145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1" name="Line 1513">
                <a:extLst>
                  <a:ext uri="{FF2B5EF4-FFF2-40B4-BE49-F238E27FC236}">
                    <a16:creationId xmlns:a16="http://schemas.microsoft.com/office/drawing/2014/main" id="{FA491B43-F06B-528A-928B-9E402BEB72B0}"/>
                  </a:ext>
                </a:extLst>
              </p:cNvPr>
              <p:cNvSpPr>
                <a:spLocks noChangeShapeType="1"/>
              </p:cNvSpPr>
              <p:nvPr/>
            </p:nvSpPr>
            <p:spPr bwMode="auto">
              <a:xfrm flipV="1">
                <a:off x="1202" y="144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2" name="Line 1514">
                <a:extLst>
                  <a:ext uri="{FF2B5EF4-FFF2-40B4-BE49-F238E27FC236}">
                    <a16:creationId xmlns:a16="http://schemas.microsoft.com/office/drawing/2014/main" id="{1C4C71B7-D739-139A-A9CA-0A1DDCC763C0}"/>
                  </a:ext>
                </a:extLst>
              </p:cNvPr>
              <p:cNvSpPr>
                <a:spLocks noChangeShapeType="1"/>
              </p:cNvSpPr>
              <p:nvPr/>
            </p:nvSpPr>
            <p:spPr bwMode="auto">
              <a:xfrm>
                <a:off x="1304" y="1315"/>
                <a:ext cx="40"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3" name="Line 1515">
                <a:extLst>
                  <a:ext uri="{FF2B5EF4-FFF2-40B4-BE49-F238E27FC236}">
                    <a16:creationId xmlns:a16="http://schemas.microsoft.com/office/drawing/2014/main" id="{4F04702D-6FD1-D78C-6928-36BCA4D83182}"/>
                  </a:ext>
                </a:extLst>
              </p:cNvPr>
              <p:cNvSpPr>
                <a:spLocks noChangeShapeType="1"/>
              </p:cNvSpPr>
              <p:nvPr/>
            </p:nvSpPr>
            <p:spPr bwMode="auto">
              <a:xfrm flipV="1">
                <a:off x="1324" y="130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4" name="Line 1516">
                <a:extLst>
                  <a:ext uri="{FF2B5EF4-FFF2-40B4-BE49-F238E27FC236}">
                    <a16:creationId xmlns:a16="http://schemas.microsoft.com/office/drawing/2014/main" id="{7793CF80-F8CA-C9FC-6481-6DAD0AB97E67}"/>
                  </a:ext>
                </a:extLst>
              </p:cNvPr>
              <p:cNvSpPr>
                <a:spLocks noChangeShapeType="1"/>
              </p:cNvSpPr>
              <p:nvPr/>
            </p:nvSpPr>
            <p:spPr bwMode="auto">
              <a:xfrm>
                <a:off x="1260" y="1350"/>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5" name="Line 1517">
                <a:extLst>
                  <a:ext uri="{FF2B5EF4-FFF2-40B4-BE49-F238E27FC236}">
                    <a16:creationId xmlns:a16="http://schemas.microsoft.com/office/drawing/2014/main" id="{06F497F6-5A6C-8FF4-DA26-97736B85ACFF}"/>
                  </a:ext>
                </a:extLst>
              </p:cNvPr>
              <p:cNvSpPr>
                <a:spLocks noChangeShapeType="1"/>
              </p:cNvSpPr>
              <p:nvPr/>
            </p:nvSpPr>
            <p:spPr bwMode="auto">
              <a:xfrm flipV="1">
                <a:off x="1280" y="1330"/>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6" name="Line 1518">
                <a:extLst>
                  <a:ext uri="{FF2B5EF4-FFF2-40B4-BE49-F238E27FC236}">
                    <a16:creationId xmlns:a16="http://schemas.microsoft.com/office/drawing/2014/main" id="{7F5DD312-A730-1D94-EA5A-C650073BEAD7}"/>
                  </a:ext>
                </a:extLst>
              </p:cNvPr>
              <p:cNvSpPr>
                <a:spLocks noChangeShapeType="1"/>
              </p:cNvSpPr>
              <p:nvPr/>
            </p:nvSpPr>
            <p:spPr bwMode="auto">
              <a:xfrm>
                <a:off x="1686" y="968"/>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7" name="Line 1519">
                <a:extLst>
                  <a:ext uri="{FF2B5EF4-FFF2-40B4-BE49-F238E27FC236}">
                    <a16:creationId xmlns:a16="http://schemas.microsoft.com/office/drawing/2014/main" id="{559423EF-976F-42D5-F115-C5DF00776874}"/>
                  </a:ext>
                </a:extLst>
              </p:cNvPr>
              <p:cNvSpPr>
                <a:spLocks noChangeShapeType="1"/>
              </p:cNvSpPr>
              <p:nvPr/>
            </p:nvSpPr>
            <p:spPr bwMode="auto">
              <a:xfrm flipV="1">
                <a:off x="1705" y="954"/>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8" name="Line 1520">
                <a:extLst>
                  <a:ext uri="{FF2B5EF4-FFF2-40B4-BE49-F238E27FC236}">
                    <a16:creationId xmlns:a16="http://schemas.microsoft.com/office/drawing/2014/main" id="{666941A2-01E5-4833-0A04-7073B010DBDB}"/>
                  </a:ext>
                </a:extLst>
              </p:cNvPr>
              <p:cNvSpPr>
                <a:spLocks noChangeShapeType="1"/>
              </p:cNvSpPr>
              <p:nvPr/>
            </p:nvSpPr>
            <p:spPr bwMode="auto">
              <a:xfrm>
                <a:off x="992" y="1819"/>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69" name="Line 1521">
                <a:extLst>
                  <a:ext uri="{FF2B5EF4-FFF2-40B4-BE49-F238E27FC236}">
                    <a16:creationId xmlns:a16="http://schemas.microsoft.com/office/drawing/2014/main" id="{D6F19942-83FC-E372-46E1-E4793FDF8BF9}"/>
                  </a:ext>
                </a:extLst>
              </p:cNvPr>
              <p:cNvSpPr>
                <a:spLocks noChangeShapeType="1"/>
              </p:cNvSpPr>
              <p:nvPr/>
            </p:nvSpPr>
            <p:spPr bwMode="auto">
              <a:xfrm flipV="1">
                <a:off x="1011" y="1804"/>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0" name="Line 1522">
                <a:extLst>
                  <a:ext uri="{FF2B5EF4-FFF2-40B4-BE49-F238E27FC236}">
                    <a16:creationId xmlns:a16="http://schemas.microsoft.com/office/drawing/2014/main" id="{831E8C8E-38B5-DAAC-7B26-0A3F0AD9E16B}"/>
                  </a:ext>
                </a:extLst>
              </p:cNvPr>
              <p:cNvSpPr>
                <a:spLocks noChangeShapeType="1"/>
              </p:cNvSpPr>
              <p:nvPr/>
            </p:nvSpPr>
            <p:spPr bwMode="auto">
              <a:xfrm>
                <a:off x="1192" y="1379"/>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1" name="Line 1523">
                <a:extLst>
                  <a:ext uri="{FF2B5EF4-FFF2-40B4-BE49-F238E27FC236}">
                    <a16:creationId xmlns:a16="http://schemas.microsoft.com/office/drawing/2014/main" id="{D34462FE-5BFD-ABE3-A04F-CA4600A03FDF}"/>
                  </a:ext>
                </a:extLst>
              </p:cNvPr>
              <p:cNvSpPr>
                <a:spLocks noChangeShapeType="1"/>
              </p:cNvSpPr>
              <p:nvPr/>
            </p:nvSpPr>
            <p:spPr bwMode="auto">
              <a:xfrm flipV="1">
                <a:off x="1212" y="1359"/>
                <a:ext cx="0" cy="4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2" name="Line 1524">
                <a:extLst>
                  <a:ext uri="{FF2B5EF4-FFF2-40B4-BE49-F238E27FC236}">
                    <a16:creationId xmlns:a16="http://schemas.microsoft.com/office/drawing/2014/main" id="{1210269D-E63E-779E-5BFC-E0D4598C17C6}"/>
                  </a:ext>
                </a:extLst>
              </p:cNvPr>
              <p:cNvSpPr>
                <a:spLocks noChangeShapeType="1"/>
              </p:cNvSpPr>
              <p:nvPr/>
            </p:nvSpPr>
            <p:spPr bwMode="auto">
              <a:xfrm>
                <a:off x="1510" y="128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3" name="Line 1525">
                <a:extLst>
                  <a:ext uri="{FF2B5EF4-FFF2-40B4-BE49-F238E27FC236}">
                    <a16:creationId xmlns:a16="http://schemas.microsoft.com/office/drawing/2014/main" id="{583310C0-28BB-C193-E655-2B5AEBAA20EB}"/>
                  </a:ext>
                </a:extLst>
              </p:cNvPr>
              <p:cNvSpPr>
                <a:spLocks noChangeShapeType="1"/>
              </p:cNvSpPr>
              <p:nvPr/>
            </p:nvSpPr>
            <p:spPr bwMode="auto">
              <a:xfrm flipV="1">
                <a:off x="1529" y="1266"/>
                <a:ext cx="0" cy="4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4" name="Line 1526">
                <a:extLst>
                  <a:ext uri="{FF2B5EF4-FFF2-40B4-BE49-F238E27FC236}">
                    <a16:creationId xmlns:a16="http://schemas.microsoft.com/office/drawing/2014/main" id="{AD430824-412C-D239-04A9-941093F1797D}"/>
                  </a:ext>
                </a:extLst>
              </p:cNvPr>
              <p:cNvSpPr>
                <a:spLocks noChangeShapeType="1"/>
              </p:cNvSpPr>
              <p:nvPr/>
            </p:nvSpPr>
            <p:spPr bwMode="auto">
              <a:xfrm>
                <a:off x="987" y="1579"/>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5" name="Line 1527">
                <a:extLst>
                  <a:ext uri="{FF2B5EF4-FFF2-40B4-BE49-F238E27FC236}">
                    <a16:creationId xmlns:a16="http://schemas.microsoft.com/office/drawing/2014/main" id="{DFEDF093-6F3D-B20D-B18B-615D5E5D19DB}"/>
                  </a:ext>
                </a:extLst>
              </p:cNvPr>
              <p:cNvSpPr>
                <a:spLocks noChangeShapeType="1"/>
              </p:cNvSpPr>
              <p:nvPr/>
            </p:nvSpPr>
            <p:spPr bwMode="auto">
              <a:xfrm flipV="1">
                <a:off x="1006" y="1565"/>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6" name="Line 1528">
                <a:extLst>
                  <a:ext uri="{FF2B5EF4-FFF2-40B4-BE49-F238E27FC236}">
                    <a16:creationId xmlns:a16="http://schemas.microsoft.com/office/drawing/2014/main" id="{256D8F63-677D-7E17-C3A1-64E80AAC681C}"/>
                  </a:ext>
                </a:extLst>
              </p:cNvPr>
              <p:cNvSpPr>
                <a:spLocks noChangeShapeType="1"/>
              </p:cNvSpPr>
              <p:nvPr/>
            </p:nvSpPr>
            <p:spPr bwMode="auto">
              <a:xfrm>
                <a:off x="1436" y="1301"/>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7" name="Line 1529">
                <a:extLst>
                  <a:ext uri="{FF2B5EF4-FFF2-40B4-BE49-F238E27FC236}">
                    <a16:creationId xmlns:a16="http://schemas.microsoft.com/office/drawing/2014/main" id="{68DF6B22-E589-C4B2-43FE-22D12D4C681A}"/>
                  </a:ext>
                </a:extLst>
              </p:cNvPr>
              <p:cNvSpPr>
                <a:spLocks noChangeShapeType="1"/>
              </p:cNvSpPr>
              <p:nvPr/>
            </p:nvSpPr>
            <p:spPr bwMode="auto">
              <a:xfrm flipV="1">
                <a:off x="1456" y="1286"/>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8" name="Line 1530">
                <a:extLst>
                  <a:ext uri="{FF2B5EF4-FFF2-40B4-BE49-F238E27FC236}">
                    <a16:creationId xmlns:a16="http://schemas.microsoft.com/office/drawing/2014/main" id="{1AABE2C4-BD54-E0B1-3ABF-4168F3713DE5}"/>
                  </a:ext>
                </a:extLst>
              </p:cNvPr>
              <p:cNvSpPr>
                <a:spLocks noChangeShapeType="1"/>
              </p:cNvSpPr>
              <p:nvPr/>
            </p:nvSpPr>
            <p:spPr bwMode="auto">
              <a:xfrm>
                <a:off x="1852" y="1418"/>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79" name="Line 1531">
                <a:extLst>
                  <a:ext uri="{FF2B5EF4-FFF2-40B4-BE49-F238E27FC236}">
                    <a16:creationId xmlns:a16="http://schemas.microsoft.com/office/drawing/2014/main" id="{87157756-DE97-7895-6DDE-0F5DBA92FA2E}"/>
                  </a:ext>
                </a:extLst>
              </p:cNvPr>
              <p:cNvSpPr>
                <a:spLocks noChangeShapeType="1"/>
              </p:cNvSpPr>
              <p:nvPr/>
            </p:nvSpPr>
            <p:spPr bwMode="auto">
              <a:xfrm flipV="1">
                <a:off x="1867" y="1399"/>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0" name="Line 1532">
                <a:extLst>
                  <a:ext uri="{FF2B5EF4-FFF2-40B4-BE49-F238E27FC236}">
                    <a16:creationId xmlns:a16="http://schemas.microsoft.com/office/drawing/2014/main" id="{A1A8742D-8838-384C-9A2A-1C0F5DDF9732}"/>
                  </a:ext>
                </a:extLst>
              </p:cNvPr>
              <p:cNvSpPr>
                <a:spLocks noChangeShapeType="1"/>
              </p:cNvSpPr>
              <p:nvPr/>
            </p:nvSpPr>
            <p:spPr bwMode="auto">
              <a:xfrm>
                <a:off x="1813" y="145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1" name="Line 1533">
                <a:extLst>
                  <a:ext uri="{FF2B5EF4-FFF2-40B4-BE49-F238E27FC236}">
                    <a16:creationId xmlns:a16="http://schemas.microsoft.com/office/drawing/2014/main" id="{D73A436D-D73F-FB86-F3FA-51AF0487BA7F}"/>
                  </a:ext>
                </a:extLst>
              </p:cNvPr>
              <p:cNvSpPr>
                <a:spLocks noChangeShapeType="1"/>
              </p:cNvSpPr>
              <p:nvPr/>
            </p:nvSpPr>
            <p:spPr bwMode="auto">
              <a:xfrm flipV="1">
                <a:off x="1832" y="143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2" name="Line 1534">
                <a:extLst>
                  <a:ext uri="{FF2B5EF4-FFF2-40B4-BE49-F238E27FC236}">
                    <a16:creationId xmlns:a16="http://schemas.microsoft.com/office/drawing/2014/main" id="{BEDA1964-F335-A2DA-86A3-F88ECE730142}"/>
                  </a:ext>
                </a:extLst>
              </p:cNvPr>
              <p:cNvSpPr>
                <a:spLocks noChangeShapeType="1"/>
              </p:cNvSpPr>
              <p:nvPr/>
            </p:nvSpPr>
            <p:spPr bwMode="auto">
              <a:xfrm>
                <a:off x="1691" y="1271"/>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3" name="Line 1535">
                <a:extLst>
                  <a:ext uri="{FF2B5EF4-FFF2-40B4-BE49-F238E27FC236}">
                    <a16:creationId xmlns:a16="http://schemas.microsoft.com/office/drawing/2014/main" id="{8EBB6796-FD7A-7AA9-B64A-E0B52E599565}"/>
                  </a:ext>
                </a:extLst>
              </p:cNvPr>
              <p:cNvSpPr>
                <a:spLocks noChangeShapeType="1"/>
              </p:cNvSpPr>
              <p:nvPr/>
            </p:nvSpPr>
            <p:spPr bwMode="auto">
              <a:xfrm flipV="1">
                <a:off x="1710" y="1252"/>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4" name="Line 1536">
                <a:extLst>
                  <a:ext uri="{FF2B5EF4-FFF2-40B4-BE49-F238E27FC236}">
                    <a16:creationId xmlns:a16="http://schemas.microsoft.com/office/drawing/2014/main" id="{658C28F1-7729-4B7B-B708-8761A289FF94}"/>
                  </a:ext>
                </a:extLst>
              </p:cNvPr>
              <p:cNvSpPr>
                <a:spLocks noChangeShapeType="1"/>
              </p:cNvSpPr>
              <p:nvPr/>
            </p:nvSpPr>
            <p:spPr bwMode="auto">
              <a:xfrm>
                <a:off x="1344" y="1790"/>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5" name="Line 1537">
                <a:extLst>
                  <a:ext uri="{FF2B5EF4-FFF2-40B4-BE49-F238E27FC236}">
                    <a16:creationId xmlns:a16="http://schemas.microsoft.com/office/drawing/2014/main" id="{2C98502D-F45B-E826-E67F-8A0DC72516DB}"/>
                  </a:ext>
                </a:extLst>
              </p:cNvPr>
              <p:cNvSpPr>
                <a:spLocks noChangeShapeType="1"/>
              </p:cNvSpPr>
              <p:nvPr/>
            </p:nvSpPr>
            <p:spPr bwMode="auto">
              <a:xfrm flipV="1">
                <a:off x="1358" y="1775"/>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6" name="Line 1538">
                <a:extLst>
                  <a:ext uri="{FF2B5EF4-FFF2-40B4-BE49-F238E27FC236}">
                    <a16:creationId xmlns:a16="http://schemas.microsoft.com/office/drawing/2014/main" id="{DED1A783-F707-844F-9FE0-E647E381838F}"/>
                  </a:ext>
                </a:extLst>
              </p:cNvPr>
              <p:cNvSpPr>
                <a:spLocks noChangeShapeType="1"/>
              </p:cNvSpPr>
              <p:nvPr/>
            </p:nvSpPr>
            <p:spPr bwMode="auto">
              <a:xfrm>
                <a:off x="1534" y="1667"/>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7" name="Line 1539">
                <a:extLst>
                  <a:ext uri="{FF2B5EF4-FFF2-40B4-BE49-F238E27FC236}">
                    <a16:creationId xmlns:a16="http://schemas.microsoft.com/office/drawing/2014/main" id="{9CAEE3A7-C240-1E8B-87E3-728EF1D7DDBF}"/>
                  </a:ext>
                </a:extLst>
              </p:cNvPr>
              <p:cNvSpPr>
                <a:spLocks noChangeShapeType="1"/>
              </p:cNvSpPr>
              <p:nvPr/>
            </p:nvSpPr>
            <p:spPr bwMode="auto">
              <a:xfrm flipV="1">
                <a:off x="1554" y="1648"/>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8" name="Line 1540">
                <a:extLst>
                  <a:ext uri="{FF2B5EF4-FFF2-40B4-BE49-F238E27FC236}">
                    <a16:creationId xmlns:a16="http://schemas.microsoft.com/office/drawing/2014/main" id="{61628A0F-928E-BA77-0C14-EC9D2C0E65FB}"/>
                  </a:ext>
                </a:extLst>
              </p:cNvPr>
              <p:cNvSpPr>
                <a:spLocks noChangeShapeType="1"/>
              </p:cNvSpPr>
              <p:nvPr/>
            </p:nvSpPr>
            <p:spPr bwMode="auto">
              <a:xfrm>
                <a:off x="1705" y="129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89" name="Line 1541">
                <a:extLst>
                  <a:ext uri="{FF2B5EF4-FFF2-40B4-BE49-F238E27FC236}">
                    <a16:creationId xmlns:a16="http://schemas.microsoft.com/office/drawing/2014/main" id="{4551F7DB-96F3-1F57-15D7-5A263E4D3BCF}"/>
                  </a:ext>
                </a:extLst>
              </p:cNvPr>
              <p:cNvSpPr>
                <a:spLocks noChangeShapeType="1"/>
              </p:cNvSpPr>
              <p:nvPr/>
            </p:nvSpPr>
            <p:spPr bwMode="auto">
              <a:xfrm flipV="1">
                <a:off x="1725" y="1276"/>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0" name="Line 1542">
                <a:extLst>
                  <a:ext uri="{FF2B5EF4-FFF2-40B4-BE49-F238E27FC236}">
                    <a16:creationId xmlns:a16="http://schemas.microsoft.com/office/drawing/2014/main" id="{EE061046-B1E7-F3CB-D0A9-D55503F5AEE4}"/>
                  </a:ext>
                </a:extLst>
              </p:cNvPr>
              <p:cNvSpPr>
                <a:spLocks noChangeShapeType="1"/>
              </p:cNvSpPr>
              <p:nvPr/>
            </p:nvSpPr>
            <p:spPr bwMode="auto">
              <a:xfrm>
                <a:off x="2145" y="101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1" name="Line 1543">
                <a:extLst>
                  <a:ext uri="{FF2B5EF4-FFF2-40B4-BE49-F238E27FC236}">
                    <a16:creationId xmlns:a16="http://schemas.microsoft.com/office/drawing/2014/main" id="{AC1130D3-C917-5BE1-0A9F-735AFAFBC212}"/>
                  </a:ext>
                </a:extLst>
              </p:cNvPr>
              <p:cNvSpPr>
                <a:spLocks noChangeShapeType="1"/>
              </p:cNvSpPr>
              <p:nvPr/>
            </p:nvSpPr>
            <p:spPr bwMode="auto">
              <a:xfrm flipV="1">
                <a:off x="2160" y="998"/>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2" name="Line 1544">
                <a:extLst>
                  <a:ext uri="{FF2B5EF4-FFF2-40B4-BE49-F238E27FC236}">
                    <a16:creationId xmlns:a16="http://schemas.microsoft.com/office/drawing/2014/main" id="{D8BE11B1-0264-195E-EED7-EC61CD3E3F32}"/>
                  </a:ext>
                </a:extLst>
              </p:cNvPr>
              <p:cNvSpPr>
                <a:spLocks noChangeShapeType="1"/>
              </p:cNvSpPr>
              <p:nvPr/>
            </p:nvSpPr>
            <p:spPr bwMode="auto">
              <a:xfrm>
                <a:off x="1617" y="1428"/>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3" name="Line 1545">
                <a:extLst>
                  <a:ext uri="{FF2B5EF4-FFF2-40B4-BE49-F238E27FC236}">
                    <a16:creationId xmlns:a16="http://schemas.microsoft.com/office/drawing/2014/main" id="{4965690E-72B7-33B5-5EE4-D2EF18DB7767}"/>
                  </a:ext>
                </a:extLst>
              </p:cNvPr>
              <p:cNvSpPr>
                <a:spLocks noChangeShapeType="1"/>
              </p:cNvSpPr>
              <p:nvPr/>
            </p:nvSpPr>
            <p:spPr bwMode="auto">
              <a:xfrm flipV="1">
                <a:off x="1637" y="1413"/>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4" name="Line 1546">
                <a:extLst>
                  <a:ext uri="{FF2B5EF4-FFF2-40B4-BE49-F238E27FC236}">
                    <a16:creationId xmlns:a16="http://schemas.microsoft.com/office/drawing/2014/main" id="{6F019281-1AC8-E05F-1067-8CA4E45D1D43}"/>
                  </a:ext>
                </a:extLst>
              </p:cNvPr>
              <p:cNvSpPr>
                <a:spLocks noChangeShapeType="1"/>
              </p:cNvSpPr>
              <p:nvPr/>
            </p:nvSpPr>
            <p:spPr bwMode="auto">
              <a:xfrm>
                <a:off x="1994" y="1120"/>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5" name="Line 1547">
                <a:extLst>
                  <a:ext uri="{FF2B5EF4-FFF2-40B4-BE49-F238E27FC236}">
                    <a16:creationId xmlns:a16="http://schemas.microsoft.com/office/drawing/2014/main" id="{97910A71-AAC9-D21E-554A-4E517055B5E3}"/>
                  </a:ext>
                </a:extLst>
              </p:cNvPr>
              <p:cNvSpPr>
                <a:spLocks noChangeShapeType="1"/>
              </p:cNvSpPr>
              <p:nvPr/>
            </p:nvSpPr>
            <p:spPr bwMode="auto">
              <a:xfrm flipV="1">
                <a:off x="2013" y="1100"/>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6" name="Line 1548">
                <a:extLst>
                  <a:ext uri="{FF2B5EF4-FFF2-40B4-BE49-F238E27FC236}">
                    <a16:creationId xmlns:a16="http://schemas.microsoft.com/office/drawing/2014/main" id="{45342A6F-2AAD-7FF3-D9E3-9F06AE64DC7F}"/>
                  </a:ext>
                </a:extLst>
              </p:cNvPr>
              <p:cNvSpPr>
                <a:spLocks noChangeShapeType="1"/>
              </p:cNvSpPr>
              <p:nvPr/>
            </p:nvSpPr>
            <p:spPr bwMode="auto">
              <a:xfrm>
                <a:off x="1862" y="1354"/>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7" name="Line 1549">
                <a:extLst>
                  <a:ext uri="{FF2B5EF4-FFF2-40B4-BE49-F238E27FC236}">
                    <a16:creationId xmlns:a16="http://schemas.microsoft.com/office/drawing/2014/main" id="{2239402D-0D3F-790B-A678-76184D5B99D2}"/>
                  </a:ext>
                </a:extLst>
              </p:cNvPr>
              <p:cNvSpPr>
                <a:spLocks noChangeShapeType="1"/>
              </p:cNvSpPr>
              <p:nvPr/>
            </p:nvSpPr>
            <p:spPr bwMode="auto">
              <a:xfrm flipV="1">
                <a:off x="1881" y="1335"/>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8" name="Line 1550">
                <a:extLst>
                  <a:ext uri="{FF2B5EF4-FFF2-40B4-BE49-F238E27FC236}">
                    <a16:creationId xmlns:a16="http://schemas.microsoft.com/office/drawing/2014/main" id="{A49D075C-E88F-03FE-AC26-ED4E26807830}"/>
                  </a:ext>
                </a:extLst>
              </p:cNvPr>
              <p:cNvSpPr>
                <a:spLocks noChangeShapeType="1"/>
              </p:cNvSpPr>
              <p:nvPr/>
            </p:nvSpPr>
            <p:spPr bwMode="auto">
              <a:xfrm>
                <a:off x="2184" y="1193"/>
                <a:ext cx="39"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99" name="Line 1551">
                <a:extLst>
                  <a:ext uri="{FF2B5EF4-FFF2-40B4-BE49-F238E27FC236}">
                    <a16:creationId xmlns:a16="http://schemas.microsoft.com/office/drawing/2014/main" id="{DA5FD8C1-8138-D617-8088-32936363572D}"/>
                  </a:ext>
                </a:extLst>
              </p:cNvPr>
              <p:cNvSpPr>
                <a:spLocks noChangeShapeType="1"/>
              </p:cNvSpPr>
              <p:nvPr/>
            </p:nvSpPr>
            <p:spPr bwMode="auto">
              <a:xfrm flipV="1">
                <a:off x="2204" y="1178"/>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00" name="Line 1552">
                <a:extLst>
                  <a:ext uri="{FF2B5EF4-FFF2-40B4-BE49-F238E27FC236}">
                    <a16:creationId xmlns:a16="http://schemas.microsoft.com/office/drawing/2014/main" id="{F063DD25-EA14-CDD3-66C5-579FF1D5073A}"/>
                  </a:ext>
                </a:extLst>
              </p:cNvPr>
              <p:cNvSpPr>
                <a:spLocks noChangeShapeType="1"/>
              </p:cNvSpPr>
              <p:nvPr/>
            </p:nvSpPr>
            <p:spPr bwMode="auto">
              <a:xfrm>
                <a:off x="1593" y="1306"/>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01" name="Line 1553">
                <a:extLst>
                  <a:ext uri="{FF2B5EF4-FFF2-40B4-BE49-F238E27FC236}">
                    <a16:creationId xmlns:a16="http://schemas.microsoft.com/office/drawing/2014/main" id="{0545823B-4399-180A-94A4-CF067FD3EA6A}"/>
                  </a:ext>
                </a:extLst>
              </p:cNvPr>
              <p:cNvSpPr>
                <a:spLocks noChangeShapeType="1"/>
              </p:cNvSpPr>
              <p:nvPr/>
            </p:nvSpPr>
            <p:spPr bwMode="auto">
              <a:xfrm flipV="1">
                <a:off x="1612" y="1291"/>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02" name="Line 1554">
                <a:extLst>
                  <a:ext uri="{FF2B5EF4-FFF2-40B4-BE49-F238E27FC236}">
                    <a16:creationId xmlns:a16="http://schemas.microsoft.com/office/drawing/2014/main" id="{0558E46F-0933-DFBB-D97F-1232D1B83179}"/>
                  </a:ext>
                </a:extLst>
              </p:cNvPr>
              <p:cNvSpPr>
                <a:spLocks noChangeShapeType="1"/>
              </p:cNvSpPr>
              <p:nvPr/>
            </p:nvSpPr>
            <p:spPr bwMode="auto">
              <a:xfrm>
                <a:off x="1764" y="1222"/>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03" name="Line 1555">
                <a:extLst>
                  <a:ext uri="{FF2B5EF4-FFF2-40B4-BE49-F238E27FC236}">
                    <a16:creationId xmlns:a16="http://schemas.microsoft.com/office/drawing/2014/main" id="{FDDBF177-4134-3A3C-FC6C-B556CFFC7817}"/>
                  </a:ext>
                </a:extLst>
              </p:cNvPr>
              <p:cNvSpPr>
                <a:spLocks noChangeShapeType="1"/>
              </p:cNvSpPr>
              <p:nvPr/>
            </p:nvSpPr>
            <p:spPr bwMode="auto">
              <a:xfrm flipV="1">
                <a:off x="1779" y="1203"/>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04" name="Line 1556">
                <a:extLst>
                  <a:ext uri="{FF2B5EF4-FFF2-40B4-BE49-F238E27FC236}">
                    <a16:creationId xmlns:a16="http://schemas.microsoft.com/office/drawing/2014/main" id="{71BE50C2-96D1-0F1A-C050-F137874479B3}"/>
                  </a:ext>
                </a:extLst>
              </p:cNvPr>
              <p:cNvSpPr>
                <a:spLocks noChangeShapeType="1"/>
              </p:cNvSpPr>
              <p:nvPr/>
            </p:nvSpPr>
            <p:spPr bwMode="auto">
              <a:xfrm>
                <a:off x="1891" y="1281"/>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05" name="Line 1557">
                <a:extLst>
                  <a:ext uri="{FF2B5EF4-FFF2-40B4-BE49-F238E27FC236}">
                    <a16:creationId xmlns:a16="http://schemas.microsoft.com/office/drawing/2014/main" id="{CEE66254-E3E2-5DC7-9F64-6BECB03BE63C}"/>
                  </a:ext>
                </a:extLst>
              </p:cNvPr>
              <p:cNvSpPr>
                <a:spLocks noChangeShapeType="1"/>
              </p:cNvSpPr>
              <p:nvPr/>
            </p:nvSpPr>
            <p:spPr bwMode="auto">
              <a:xfrm flipV="1">
                <a:off x="1906" y="1262"/>
                <a:ext cx="0" cy="39"/>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06" name="Freeform 1558">
                <a:extLst>
                  <a:ext uri="{FF2B5EF4-FFF2-40B4-BE49-F238E27FC236}">
                    <a16:creationId xmlns:a16="http://schemas.microsoft.com/office/drawing/2014/main" id="{FCEAD2FC-7F9C-866C-7CC4-265DD5290C98}"/>
                  </a:ext>
                </a:extLst>
              </p:cNvPr>
              <p:cNvSpPr>
                <a:spLocks/>
              </p:cNvSpPr>
              <p:nvPr/>
            </p:nvSpPr>
            <p:spPr bwMode="auto">
              <a:xfrm>
                <a:off x="3323" y="1755"/>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07" name="Freeform 1559">
                <a:extLst>
                  <a:ext uri="{FF2B5EF4-FFF2-40B4-BE49-F238E27FC236}">
                    <a16:creationId xmlns:a16="http://schemas.microsoft.com/office/drawing/2014/main" id="{8AED1AAB-4EE8-1997-6D7B-56C8713F3CA9}"/>
                  </a:ext>
                </a:extLst>
              </p:cNvPr>
              <p:cNvSpPr>
                <a:spLocks/>
              </p:cNvSpPr>
              <p:nvPr/>
            </p:nvSpPr>
            <p:spPr bwMode="auto">
              <a:xfrm>
                <a:off x="3294" y="1863"/>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08" name="Freeform 1560">
                <a:extLst>
                  <a:ext uri="{FF2B5EF4-FFF2-40B4-BE49-F238E27FC236}">
                    <a16:creationId xmlns:a16="http://schemas.microsoft.com/office/drawing/2014/main" id="{10AE4955-5BBA-2F0A-9D75-66C77A982231}"/>
                  </a:ext>
                </a:extLst>
              </p:cNvPr>
              <p:cNvSpPr>
                <a:spLocks/>
              </p:cNvSpPr>
              <p:nvPr/>
            </p:nvSpPr>
            <p:spPr bwMode="auto">
              <a:xfrm>
                <a:off x="3362" y="1491"/>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09" name="Freeform 1561">
                <a:extLst>
                  <a:ext uri="{FF2B5EF4-FFF2-40B4-BE49-F238E27FC236}">
                    <a16:creationId xmlns:a16="http://schemas.microsoft.com/office/drawing/2014/main" id="{FC8A2068-5A1F-2946-8FBB-CE97DC9EC7C6}"/>
                  </a:ext>
                </a:extLst>
              </p:cNvPr>
              <p:cNvSpPr>
                <a:spLocks/>
              </p:cNvSpPr>
              <p:nvPr/>
            </p:nvSpPr>
            <p:spPr bwMode="auto">
              <a:xfrm>
                <a:off x="2707" y="2152"/>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0" name="Freeform 1562">
                <a:extLst>
                  <a:ext uri="{FF2B5EF4-FFF2-40B4-BE49-F238E27FC236}">
                    <a16:creationId xmlns:a16="http://schemas.microsoft.com/office/drawing/2014/main" id="{5A2580DA-D175-020D-170E-8BD38A959CDE}"/>
                  </a:ext>
                </a:extLst>
              </p:cNvPr>
              <p:cNvSpPr>
                <a:spLocks/>
              </p:cNvSpPr>
              <p:nvPr/>
            </p:nvSpPr>
            <p:spPr bwMode="auto">
              <a:xfrm>
                <a:off x="3157" y="1731"/>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1" name="Freeform 1563">
                <a:extLst>
                  <a:ext uri="{FF2B5EF4-FFF2-40B4-BE49-F238E27FC236}">
                    <a16:creationId xmlns:a16="http://schemas.microsoft.com/office/drawing/2014/main" id="{7412F3F5-361A-3FA9-BF4A-B39A4A4BEF04}"/>
                  </a:ext>
                </a:extLst>
              </p:cNvPr>
              <p:cNvSpPr>
                <a:spLocks/>
              </p:cNvSpPr>
              <p:nvPr/>
            </p:nvSpPr>
            <p:spPr bwMode="auto">
              <a:xfrm>
                <a:off x="3035" y="1956"/>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2" name="Freeform 1564">
                <a:extLst>
                  <a:ext uri="{FF2B5EF4-FFF2-40B4-BE49-F238E27FC236}">
                    <a16:creationId xmlns:a16="http://schemas.microsoft.com/office/drawing/2014/main" id="{69FE01CC-E80A-B8A1-55D1-0500AF637394}"/>
                  </a:ext>
                </a:extLst>
              </p:cNvPr>
              <p:cNvSpPr>
                <a:spLocks/>
              </p:cNvSpPr>
              <p:nvPr/>
            </p:nvSpPr>
            <p:spPr bwMode="auto">
              <a:xfrm>
                <a:off x="2717" y="2445"/>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3" name="Freeform 1565">
                <a:extLst>
                  <a:ext uri="{FF2B5EF4-FFF2-40B4-BE49-F238E27FC236}">
                    <a16:creationId xmlns:a16="http://schemas.microsoft.com/office/drawing/2014/main" id="{50A02F9A-C039-D33C-D57A-C67ECF19B3E7}"/>
                  </a:ext>
                </a:extLst>
              </p:cNvPr>
              <p:cNvSpPr>
                <a:spLocks/>
              </p:cNvSpPr>
              <p:nvPr/>
            </p:nvSpPr>
            <p:spPr bwMode="auto">
              <a:xfrm>
                <a:off x="3216" y="1692"/>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4" name="Freeform 1566">
                <a:extLst>
                  <a:ext uri="{FF2B5EF4-FFF2-40B4-BE49-F238E27FC236}">
                    <a16:creationId xmlns:a16="http://schemas.microsoft.com/office/drawing/2014/main" id="{390C98FB-DDC6-CA07-97C4-011CC07AD995}"/>
                  </a:ext>
                </a:extLst>
              </p:cNvPr>
              <p:cNvSpPr>
                <a:spLocks/>
              </p:cNvSpPr>
              <p:nvPr/>
            </p:nvSpPr>
            <p:spPr bwMode="auto">
              <a:xfrm>
                <a:off x="3431" y="1438"/>
                <a:ext cx="34" cy="29"/>
              </a:xfrm>
              <a:custGeom>
                <a:avLst/>
                <a:gdLst>
                  <a:gd name="T0" fmla="*/ 19 w 34"/>
                  <a:gd name="T1" fmla="*/ 0 h 29"/>
                  <a:gd name="T2" fmla="*/ 34 w 34"/>
                  <a:gd name="T3" fmla="*/ 29 h 29"/>
                  <a:gd name="T4" fmla="*/ 0 w 34"/>
                  <a:gd name="T5" fmla="*/ 29 h 29"/>
                  <a:gd name="T6" fmla="*/ 19 w 34"/>
                  <a:gd name="T7" fmla="*/ 0 h 29"/>
                </a:gdLst>
                <a:ahLst/>
                <a:cxnLst>
                  <a:cxn ang="0">
                    <a:pos x="T0" y="T1"/>
                  </a:cxn>
                  <a:cxn ang="0">
                    <a:pos x="T2" y="T3"/>
                  </a:cxn>
                  <a:cxn ang="0">
                    <a:pos x="T4" y="T5"/>
                  </a:cxn>
                  <a:cxn ang="0">
                    <a:pos x="T6" y="T7"/>
                  </a:cxn>
                </a:cxnLst>
                <a:rect l="0" t="0" r="r" b="b"/>
                <a:pathLst>
                  <a:path w="34" h="29">
                    <a:moveTo>
                      <a:pt x="19" y="0"/>
                    </a:moveTo>
                    <a:lnTo>
                      <a:pt x="34"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5" name="Freeform 1567">
                <a:extLst>
                  <a:ext uri="{FF2B5EF4-FFF2-40B4-BE49-F238E27FC236}">
                    <a16:creationId xmlns:a16="http://schemas.microsoft.com/office/drawing/2014/main" id="{2DC2384D-D9AD-DADD-D4D2-3F28B25555BE}"/>
                  </a:ext>
                </a:extLst>
              </p:cNvPr>
              <p:cNvSpPr>
                <a:spLocks/>
              </p:cNvSpPr>
              <p:nvPr/>
            </p:nvSpPr>
            <p:spPr bwMode="auto">
              <a:xfrm>
                <a:off x="3480" y="1550"/>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6" name="Freeform 1568">
                <a:extLst>
                  <a:ext uri="{FF2B5EF4-FFF2-40B4-BE49-F238E27FC236}">
                    <a16:creationId xmlns:a16="http://schemas.microsoft.com/office/drawing/2014/main" id="{C1881D7D-13E1-5D27-47FD-8BBE885D0C03}"/>
                  </a:ext>
                </a:extLst>
              </p:cNvPr>
              <p:cNvSpPr>
                <a:spLocks/>
              </p:cNvSpPr>
              <p:nvPr/>
            </p:nvSpPr>
            <p:spPr bwMode="auto">
              <a:xfrm>
                <a:off x="3123" y="1658"/>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7" name="Freeform 1569">
                <a:extLst>
                  <a:ext uri="{FF2B5EF4-FFF2-40B4-BE49-F238E27FC236}">
                    <a16:creationId xmlns:a16="http://schemas.microsoft.com/office/drawing/2014/main" id="{2A26A6C4-C87F-4525-1F29-CB32EE88A605}"/>
                  </a:ext>
                </a:extLst>
              </p:cNvPr>
              <p:cNvSpPr>
                <a:spLocks/>
              </p:cNvSpPr>
              <p:nvPr/>
            </p:nvSpPr>
            <p:spPr bwMode="auto">
              <a:xfrm>
                <a:off x="3186" y="1780"/>
                <a:ext cx="35" cy="34"/>
              </a:xfrm>
              <a:custGeom>
                <a:avLst/>
                <a:gdLst>
                  <a:gd name="T0" fmla="*/ 20 w 35"/>
                  <a:gd name="T1" fmla="*/ 0 h 34"/>
                  <a:gd name="T2" fmla="*/ 35 w 35"/>
                  <a:gd name="T3" fmla="*/ 34 h 34"/>
                  <a:gd name="T4" fmla="*/ 0 w 35"/>
                  <a:gd name="T5" fmla="*/ 34 h 34"/>
                  <a:gd name="T6" fmla="*/ 20 w 35"/>
                  <a:gd name="T7" fmla="*/ 0 h 34"/>
                </a:gdLst>
                <a:ahLst/>
                <a:cxnLst>
                  <a:cxn ang="0">
                    <a:pos x="T0" y="T1"/>
                  </a:cxn>
                  <a:cxn ang="0">
                    <a:pos x="T2" y="T3"/>
                  </a:cxn>
                  <a:cxn ang="0">
                    <a:pos x="T4" y="T5"/>
                  </a:cxn>
                  <a:cxn ang="0">
                    <a:pos x="T6" y="T7"/>
                  </a:cxn>
                </a:cxnLst>
                <a:rect l="0" t="0" r="r" b="b"/>
                <a:pathLst>
                  <a:path w="35" h="34">
                    <a:moveTo>
                      <a:pt x="20" y="0"/>
                    </a:moveTo>
                    <a:lnTo>
                      <a:pt x="35" y="34"/>
                    </a:lnTo>
                    <a:lnTo>
                      <a:pt x="0" y="34"/>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8" name="Freeform 1570">
                <a:extLst>
                  <a:ext uri="{FF2B5EF4-FFF2-40B4-BE49-F238E27FC236}">
                    <a16:creationId xmlns:a16="http://schemas.microsoft.com/office/drawing/2014/main" id="{A59C7DC8-5EAA-8C14-6473-08EC31C6FC47}"/>
                  </a:ext>
                </a:extLst>
              </p:cNvPr>
              <p:cNvSpPr>
                <a:spLocks/>
              </p:cNvSpPr>
              <p:nvPr/>
            </p:nvSpPr>
            <p:spPr bwMode="auto">
              <a:xfrm>
                <a:off x="3411" y="1628"/>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19" name="Freeform 1571">
                <a:extLst>
                  <a:ext uri="{FF2B5EF4-FFF2-40B4-BE49-F238E27FC236}">
                    <a16:creationId xmlns:a16="http://schemas.microsoft.com/office/drawing/2014/main" id="{E812B2F7-005C-96F1-F37D-24B31A3D79F1}"/>
                  </a:ext>
                </a:extLst>
              </p:cNvPr>
              <p:cNvSpPr>
                <a:spLocks/>
              </p:cNvSpPr>
              <p:nvPr/>
            </p:nvSpPr>
            <p:spPr bwMode="auto">
              <a:xfrm>
                <a:off x="3289" y="1711"/>
                <a:ext cx="34" cy="35"/>
              </a:xfrm>
              <a:custGeom>
                <a:avLst/>
                <a:gdLst>
                  <a:gd name="T0" fmla="*/ 20 w 34"/>
                  <a:gd name="T1" fmla="*/ 0 h 35"/>
                  <a:gd name="T2" fmla="*/ 34 w 34"/>
                  <a:gd name="T3" fmla="*/ 35 h 35"/>
                  <a:gd name="T4" fmla="*/ 0 w 34"/>
                  <a:gd name="T5" fmla="*/ 35 h 35"/>
                  <a:gd name="T6" fmla="*/ 20 w 34"/>
                  <a:gd name="T7" fmla="*/ 0 h 35"/>
                </a:gdLst>
                <a:ahLst/>
                <a:cxnLst>
                  <a:cxn ang="0">
                    <a:pos x="T0" y="T1"/>
                  </a:cxn>
                  <a:cxn ang="0">
                    <a:pos x="T2" y="T3"/>
                  </a:cxn>
                  <a:cxn ang="0">
                    <a:pos x="T4" y="T5"/>
                  </a:cxn>
                  <a:cxn ang="0">
                    <a:pos x="T6" y="T7"/>
                  </a:cxn>
                </a:cxnLst>
                <a:rect l="0" t="0" r="r" b="b"/>
                <a:pathLst>
                  <a:path w="34" h="35">
                    <a:moveTo>
                      <a:pt x="20" y="0"/>
                    </a:moveTo>
                    <a:lnTo>
                      <a:pt x="34" y="35"/>
                    </a:lnTo>
                    <a:lnTo>
                      <a:pt x="0" y="35"/>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0" name="Freeform 1572">
                <a:extLst>
                  <a:ext uri="{FF2B5EF4-FFF2-40B4-BE49-F238E27FC236}">
                    <a16:creationId xmlns:a16="http://schemas.microsoft.com/office/drawing/2014/main" id="{75E66D83-99D9-2D66-8470-B2F98FE29ADF}"/>
                  </a:ext>
                </a:extLst>
              </p:cNvPr>
              <p:cNvSpPr>
                <a:spLocks/>
              </p:cNvSpPr>
              <p:nvPr/>
            </p:nvSpPr>
            <p:spPr bwMode="auto">
              <a:xfrm>
                <a:off x="3548" y="1599"/>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1" name="Freeform 1573">
                <a:extLst>
                  <a:ext uri="{FF2B5EF4-FFF2-40B4-BE49-F238E27FC236}">
                    <a16:creationId xmlns:a16="http://schemas.microsoft.com/office/drawing/2014/main" id="{26F1BA45-6058-B9A6-7B32-F1A02207BB7B}"/>
                  </a:ext>
                </a:extLst>
              </p:cNvPr>
              <p:cNvSpPr>
                <a:spLocks/>
              </p:cNvSpPr>
              <p:nvPr/>
            </p:nvSpPr>
            <p:spPr bwMode="auto">
              <a:xfrm>
                <a:off x="3397" y="1609"/>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2" name="Freeform 1574">
                <a:extLst>
                  <a:ext uri="{FF2B5EF4-FFF2-40B4-BE49-F238E27FC236}">
                    <a16:creationId xmlns:a16="http://schemas.microsoft.com/office/drawing/2014/main" id="{26117D41-E027-4229-83DF-7DF7DCEEB327}"/>
                  </a:ext>
                </a:extLst>
              </p:cNvPr>
              <p:cNvSpPr>
                <a:spLocks/>
              </p:cNvSpPr>
              <p:nvPr/>
            </p:nvSpPr>
            <p:spPr bwMode="auto">
              <a:xfrm>
                <a:off x="2888" y="1873"/>
                <a:ext cx="34" cy="29"/>
              </a:xfrm>
              <a:custGeom>
                <a:avLst/>
                <a:gdLst>
                  <a:gd name="T0" fmla="*/ 20 w 34"/>
                  <a:gd name="T1" fmla="*/ 0 h 29"/>
                  <a:gd name="T2" fmla="*/ 34 w 34"/>
                  <a:gd name="T3" fmla="*/ 29 h 29"/>
                  <a:gd name="T4" fmla="*/ 0 w 34"/>
                  <a:gd name="T5" fmla="*/ 29 h 29"/>
                  <a:gd name="T6" fmla="*/ 20 w 34"/>
                  <a:gd name="T7" fmla="*/ 0 h 29"/>
                </a:gdLst>
                <a:ahLst/>
                <a:cxnLst>
                  <a:cxn ang="0">
                    <a:pos x="T0" y="T1"/>
                  </a:cxn>
                  <a:cxn ang="0">
                    <a:pos x="T2" y="T3"/>
                  </a:cxn>
                  <a:cxn ang="0">
                    <a:pos x="T4" y="T5"/>
                  </a:cxn>
                  <a:cxn ang="0">
                    <a:pos x="T6" y="T7"/>
                  </a:cxn>
                </a:cxnLst>
                <a:rect l="0" t="0" r="r" b="b"/>
                <a:pathLst>
                  <a:path w="34" h="29">
                    <a:moveTo>
                      <a:pt x="20" y="0"/>
                    </a:moveTo>
                    <a:lnTo>
                      <a:pt x="34"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3" name="Freeform 1575">
                <a:extLst>
                  <a:ext uri="{FF2B5EF4-FFF2-40B4-BE49-F238E27FC236}">
                    <a16:creationId xmlns:a16="http://schemas.microsoft.com/office/drawing/2014/main" id="{DCD303D2-E318-703E-1BA0-D16474F26E28}"/>
                  </a:ext>
                </a:extLst>
              </p:cNvPr>
              <p:cNvSpPr>
                <a:spLocks/>
              </p:cNvSpPr>
              <p:nvPr/>
            </p:nvSpPr>
            <p:spPr bwMode="auto">
              <a:xfrm>
                <a:off x="3499" y="1579"/>
                <a:ext cx="34" cy="35"/>
              </a:xfrm>
              <a:custGeom>
                <a:avLst/>
                <a:gdLst>
                  <a:gd name="T0" fmla="*/ 20 w 34"/>
                  <a:gd name="T1" fmla="*/ 0 h 35"/>
                  <a:gd name="T2" fmla="*/ 34 w 34"/>
                  <a:gd name="T3" fmla="*/ 35 h 35"/>
                  <a:gd name="T4" fmla="*/ 0 w 34"/>
                  <a:gd name="T5" fmla="*/ 35 h 35"/>
                  <a:gd name="T6" fmla="*/ 20 w 34"/>
                  <a:gd name="T7" fmla="*/ 0 h 35"/>
                </a:gdLst>
                <a:ahLst/>
                <a:cxnLst>
                  <a:cxn ang="0">
                    <a:pos x="T0" y="T1"/>
                  </a:cxn>
                  <a:cxn ang="0">
                    <a:pos x="T2" y="T3"/>
                  </a:cxn>
                  <a:cxn ang="0">
                    <a:pos x="T4" y="T5"/>
                  </a:cxn>
                  <a:cxn ang="0">
                    <a:pos x="T6" y="T7"/>
                  </a:cxn>
                </a:cxnLst>
                <a:rect l="0" t="0" r="r" b="b"/>
                <a:pathLst>
                  <a:path w="34" h="35">
                    <a:moveTo>
                      <a:pt x="20" y="0"/>
                    </a:moveTo>
                    <a:lnTo>
                      <a:pt x="34" y="35"/>
                    </a:lnTo>
                    <a:lnTo>
                      <a:pt x="0" y="35"/>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4" name="Freeform 1576">
                <a:extLst>
                  <a:ext uri="{FF2B5EF4-FFF2-40B4-BE49-F238E27FC236}">
                    <a16:creationId xmlns:a16="http://schemas.microsoft.com/office/drawing/2014/main" id="{EC6A7B81-CFDE-DFF7-3AFB-6DC5295C9BF6}"/>
                  </a:ext>
                </a:extLst>
              </p:cNvPr>
              <p:cNvSpPr>
                <a:spLocks/>
              </p:cNvSpPr>
              <p:nvPr/>
            </p:nvSpPr>
            <p:spPr bwMode="auto">
              <a:xfrm>
                <a:off x="2771" y="2171"/>
                <a:ext cx="34" cy="29"/>
              </a:xfrm>
              <a:custGeom>
                <a:avLst/>
                <a:gdLst>
                  <a:gd name="T0" fmla="*/ 15 w 34"/>
                  <a:gd name="T1" fmla="*/ 0 h 29"/>
                  <a:gd name="T2" fmla="*/ 34 w 34"/>
                  <a:gd name="T3" fmla="*/ 29 h 29"/>
                  <a:gd name="T4" fmla="*/ 0 w 34"/>
                  <a:gd name="T5" fmla="*/ 29 h 29"/>
                  <a:gd name="T6" fmla="*/ 15 w 34"/>
                  <a:gd name="T7" fmla="*/ 0 h 29"/>
                </a:gdLst>
                <a:ahLst/>
                <a:cxnLst>
                  <a:cxn ang="0">
                    <a:pos x="T0" y="T1"/>
                  </a:cxn>
                  <a:cxn ang="0">
                    <a:pos x="T2" y="T3"/>
                  </a:cxn>
                  <a:cxn ang="0">
                    <a:pos x="T4" y="T5"/>
                  </a:cxn>
                  <a:cxn ang="0">
                    <a:pos x="T6" y="T7"/>
                  </a:cxn>
                </a:cxnLst>
                <a:rect l="0" t="0" r="r" b="b"/>
                <a:pathLst>
                  <a:path w="34" h="29">
                    <a:moveTo>
                      <a:pt x="15" y="0"/>
                    </a:moveTo>
                    <a:lnTo>
                      <a:pt x="34"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5" name="Freeform 1577">
                <a:extLst>
                  <a:ext uri="{FF2B5EF4-FFF2-40B4-BE49-F238E27FC236}">
                    <a16:creationId xmlns:a16="http://schemas.microsoft.com/office/drawing/2014/main" id="{EA9F0C6E-84D9-D85D-ED60-F91BA3C307FF}"/>
                  </a:ext>
                </a:extLst>
              </p:cNvPr>
              <p:cNvSpPr>
                <a:spLocks/>
              </p:cNvSpPr>
              <p:nvPr/>
            </p:nvSpPr>
            <p:spPr bwMode="auto">
              <a:xfrm>
                <a:off x="3445" y="1457"/>
                <a:ext cx="35" cy="30"/>
              </a:xfrm>
              <a:custGeom>
                <a:avLst/>
                <a:gdLst>
                  <a:gd name="T0" fmla="*/ 20 w 35"/>
                  <a:gd name="T1" fmla="*/ 0 h 30"/>
                  <a:gd name="T2" fmla="*/ 35 w 35"/>
                  <a:gd name="T3" fmla="*/ 30 h 30"/>
                  <a:gd name="T4" fmla="*/ 0 w 35"/>
                  <a:gd name="T5" fmla="*/ 30 h 30"/>
                  <a:gd name="T6" fmla="*/ 20 w 35"/>
                  <a:gd name="T7" fmla="*/ 0 h 30"/>
                </a:gdLst>
                <a:ahLst/>
                <a:cxnLst>
                  <a:cxn ang="0">
                    <a:pos x="T0" y="T1"/>
                  </a:cxn>
                  <a:cxn ang="0">
                    <a:pos x="T2" y="T3"/>
                  </a:cxn>
                  <a:cxn ang="0">
                    <a:pos x="T4" y="T5"/>
                  </a:cxn>
                  <a:cxn ang="0">
                    <a:pos x="T6" y="T7"/>
                  </a:cxn>
                </a:cxnLst>
                <a:rect l="0" t="0" r="r" b="b"/>
                <a:pathLst>
                  <a:path w="35" h="30">
                    <a:moveTo>
                      <a:pt x="20" y="0"/>
                    </a:moveTo>
                    <a:lnTo>
                      <a:pt x="35"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6" name="Freeform 1578">
                <a:extLst>
                  <a:ext uri="{FF2B5EF4-FFF2-40B4-BE49-F238E27FC236}">
                    <a16:creationId xmlns:a16="http://schemas.microsoft.com/office/drawing/2014/main" id="{89D0C370-9BC4-0B11-262F-7ACCA5B4E3C7}"/>
                  </a:ext>
                </a:extLst>
              </p:cNvPr>
              <p:cNvSpPr>
                <a:spLocks/>
              </p:cNvSpPr>
              <p:nvPr/>
            </p:nvSpPr>
            <p:spPr bwMode="auto">
              <a:xfrm>
                <a:off x="3587" y="1628"/>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7" name="Freeform 1579">
                <a:extLst>
                  <a:ext uri="{FF2B5EF4-FFF2-40B4-BE49-F238E27FC236}">
                    <a16:creationId xmlns:a16="http://schemas.microsoft.com/office/drawing/2014/main" id="{1DE74562-05E4-DCF5-2906-146BF5F9D6D5}"/>
                  </a:ext>
                </a:extLst>
              </p:cNvPr>
              <p:cNvSpPr>
                <a:spLocks/>
              </p:cNvSpPr>
              <p:nvPr/>
            </p:nvSpPr>
            <p:spPr bwMode="auto">
              <a:xfrm>
                <a:off x="3113" y="1760"/>
                <a:ext cx="34" cy="30"/>
              </a:xfrm>
              <a:custGeom>
                <a:avLst/>
                <a:gdLst>
                  <a:gd name="T0" fmla="*/ 20 w 34"/>
                  <a:gd name="T1" fmla="*/ 0 h 30"/>
                  <a:gd name="T2" fmla="*/ 34 w 34"/>
                  <a:gd name="T3" fmla="*/ 30 h 30"/>
                  <a:gd name="T4" fmla="*/ 0 w 34"/>
                  <a:gd name="T5" fmla="*/ 30 h 30"/>
                  <a:gd name="T6" fmla="*/ 20 w 34"/>
                  <a:gd name="T7" fmla="*/ 0 h 30"/>
                </a:gdLst>
                <a:ahLst/>
                <a:cxnLst>
                  <a:cxn ang="0">
                    <a:pos x="T0" y="T1"/>
                  </a:cxn>
                  <a:cxn ang="0">
                    <a:pos x="T2" y="T3"/>
                  </a:cxn>
                  <a:cxn ang="0">
                    <a:pos x="T4" y="T5"/>
                  </a:cxn>
                  <a:cxn ang="0">
                    <a:pos x="T6" y="T7"/>
                  </a:cxn>
                </a:cxnLst>
                <a:rect l="0" t="0" r="r" b="b"/>
                <a:pathLst>
                  <a:path w="34" h="30">
                    <a:moveTo>
                      <a:pt x="20" y="0"/>
                    </a:moveTo>
                    <a:lnTo>
                      <a:pt x="34" y="30"/>
                    </a:lnTo>
                    <a:lnTo>
                      <a:pt x="0" y="30"/>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8" name="Freeform 1580">
                <a:extLst>
                  <a:ext uri="{FF2B5EF4-FFF2-40B4-BE49-F238E27FC236}">
                    <a16:creationId xmlns:a16="http://schemas.microsoft.com/office/drawing/2014/main" id="{D9288BD0-F0CD-D5B6-C4EE-7668C58519BB}"/>
                  </a:ext>
                </a:extLst>
              </p:cNvPr>
              <p:cNvSpPr>
                <a:spLocks/>
              </p:cNvSpPr>
              <p:nvPr/>
            </p:nvSpPr>
            <p:spPr bwMode="auto">
              <a:xfrm>
                <a:off x="3426" y="1677"/>
                <a:ext cx="34" cy="30"/>
              </a:xfrm>
              <a:custGeom>
                <a:avLst/>
                <a:gdLst>
                  <a:gd name="T0" fmla="*/ 19 w 34"/>
                  <a:gd name="T1" fmla="*/ 0 h 30"/>
                  <a:gd name="T2" fmla="*/ 34 w 34"/>
                  <a:gd name="T3" fmla="*/ 30 h 30"/>
                  <a:gd name="T4" fmla="*/ 0 w 34"/>
                  <a:gd name="T5" fmla="*/ 30 h 30"/>
                  <a:gd name="T6" fmla="*/ 19 w 34"/>
                  <a:gd name="T7" fmla="*/ 0 h 30"/>
                </a:gdLst>
                <a:ahLst/>
                <a:cxnLst>
                  <a:cxn ang="0">
                    <a:pos x="T0" y="T1"/>
                  </a:cxn>
                  <a:cxn ang="0">
                    <a:pos x="T2" y="T3"/>
                  </a:cxn>
                  <a:cxn ang="0">
                    <a:pos x="T4" y="T5"/>
                  </a:cxn>
                  <a:cxn ang="0">
                    <a:pos x="T6" y="T7"/>
                  </a:cxn>
                </a:cxnLst>
                <a:rect l="0" t="0" r="r" b="b"/>
                <a:pathLst>
                  <a:path w="34" h="30">
                    <a:moveTo>
                      <a:pt x="19" y="0"/>
                    </a:moveTo>
                    <a:lnTo>
                      <a:pt x="34" y="30"/>
                    </a:lnTo>
                    <a:lnTo>
                      <a:pt x="0" y="30"/>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29" name="Freeform 1581">
                <a:extLst>
                  <a:ext uri="{FF2B5EF4-FFF2-40B4-BE49-F238E27FC236}">
                    <a16:creationId xmlns:a16="http://schemas.microsoft.com/office/drawing/2014/main" id="{F7B8B201-1C1D-A8B2-B4BD-18803C506DCD}"/>
                  </a:ext>
                </a:extLst>
              </p:cNvPr>
              <p:cNvSpPr>
                <a:spLocks/>
              </p:cNvSpPr>
              <p:nvPr/>
            </p:nvSpPr>
            <p:spPr bwMode="auto">
              <a:xfrm>
                <a:off x="3343" y="1667"/>
                <a:ext cx="34" cy="30"/>
              </a:xfrm>
              <a:custGeom>
                <a:avLst/>
                <a:gdLst>
                  <a:gd name="T0" fmla="*/ 19 w 34"/>
                  <a:gd name="T1" fmla="*/ 0 h 30"/>
                  <a:gd name="T2" fmla="*/ 34 w 34"/>
                  <a:gd name="T3" fmla="*/ 30 h 30"/>
                  <a:gd name="T4" fmla="*/ 0 w 34"/>
                  <a:gd name="T5" fmla="*/ 30 h 30"/>
                  <a:gd name="T6" fmla="*/ 19 w 34"/>
                  <a:gd name="T7" fmla="*/ 0 h 30"/>
                </a:gdLst>
                <a:ahLst/>
                <a:cxnLst>
                  <a:cxn ang="0">
                    <a:pos x="T0" y="T1"/>
                  </a:cxn>
                  <a:cxn ang="0">
                    <a:pos x="T2" y="T3"/>
                  </a:cxn>
                  <a:cxn ang="0">
                    <a:pos x="T4" y="T5"/>
                  </a:cxn>
                  <a:cxn ang="0">
                    <a:pos x="T6" y="T7"/>
                  </a:cxn>
                </a:cxnLst>
                <a:rect l="0" t="0" r="r" b="b"/>
                <a:pathLst>
                  <a:path w="34" h="30">
                    <a:moveTo>
                      <a:pt x="19" y="0"/>
                    </a:moveTo>
                    <a:lnTo>
                      <a:pt x="34" y="30"/>
                    </a:lnTo>
                    <a:lnTo>
                      <a:pt x="0" y="30"/>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0" name="Freeform 1582">
                <a:extLst>
                  <a:ext uri="{FF2B5EF4-FFF2-40B4-BE49-F238E27FC236}">
                    <a16:creationId xmlns:a16="http://schemas.microsoft.com/office/drawing/2014/main" id="{CECCDDF8-EBE5-5F37-5BFB-9607BD3F7AEE}"/>
                  </a:ext>
                </a:extLst>
              </p:cNvPr>
              <p:cNvSpPr>
                <a:spLocks/>
              </p:cNvSpPr>
              <p:nvPr/>
            </p:nvSpPr>
            <p:spPr bwMode="auto">
              <a:xfrm>
                <a:off x="3709" y="1511"/>
                <a:ext cx="35" cy="29"/>
              </a:xfrm>
              <a:custGeom>
                <a:avLst/>
                <a:gdLst>
                  <a:gd name="T0" fmla="*/ 20 w 35"/>
                  <a:gd name="T1" fmla="*/ 0 h 29"/>
                  <a:gd name="T2" fmla="*/ 35 w 35"/>
                  <a:gd name="T3" fmla="*/ 29 h 29"/>
                  <a:gd name="T4" fmla="*/ 0 w 35"/>
                  <a:gd name="T5" fmla="*/ 29 h 29"/>
                  <a:gd name="T6" fmla="*/ 20 w 35"/>
                  <a:gd name="T7" fmla="*/ 0 h 29"/>
                </a:gdLst>
                <a:ahLst/>
                <a:cxnLst>
                  <a:cxn ang="0">
                    <a:pos x="T0" y="T1"/>
                  </a:cxn>
                  <a:cxn ang="0">
                    <a:pos x="T2" y="T3"/>
                  </a:cxn>
                  <a:cxn ang="0">
                    <a:pos x="T4" y="T5"/>
                  </a:cxn>
                  <a:cxn ang="0">
                    <a:pos x="T6" y="T7"/>
                  </a:cxn>
                </a:cxnLst>
                <a:rect l="0" t="0" r="r" b="b"/>
                <a:pathLst>
                  <a:path w="35" h="29">
                    <a:moveTo>
                      <a:pt x="20" y="0"/>
                    </a:moveTo>
                    <a:lnTo>
                      <a:pt x="35" y="29"/>
                    </a:lnTo>
                    <a:lnTo>
                      <a:pt x="0" y="29"/>
                    </a:lnTo>
                    <a:lnTo>
                      <a:pt x="20"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1" name="Freeform 1583">
                <a:extLst>
                  <a:ext uri="{FF2B5EF4-FFF2-40B4-BE49-F238E27FC236}">
                    <a16:creationId xmlns:a16="http://schemas.microsoft.com/office/drawing/2014/main" id="{C1161CEE-421D-D0A4-9F9B-72A5702C2BD3}"/>
                  </a:ext>
                </a:extLst>
              </p:cNvPr>
              <p:cNvSpPr>
                <a:spLocks/>
              </p:cNvSpPr>
              <p:nvPr/>
            </p:nvSpPr>
            <p:spPr bwMode="auto">
              <a:xfrm>
                <a:off x="2619" y="2323"/>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2" name="Rectangle 1584">
                <a:extLst>
                  <a:ext uri="{FF2B5EF4-FFF2-40B4-BE49-F238E27FC236}">
                    <a16:creationId xmlns:a16="http://schemas.microsoft.com/office/drawing/2014/main" id="{C3F99A8A-717A-64B3-8060-28741E55204F}"/>
                  </a:ext>
                </a:extLst>
              </p:cNvPr>
              <p:cNvSpPr>
                <a:spLocks noChangeArrowheads="1"/>
              </p:cNvSpPr>
              <p:nvPr/>
            </p:nvSpPr>
            <p:spPr bwMode="auto">
              <a:xfrm>
                <a:off x="2478" y="1198"/>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3" name="Rectangle 1585">
                <a:extLst>
                  <a:ext uri="{FF2B5EF4-FFF2-40B4-BE49-F238E27FC236}">
                    <a16:creationId xmlns:a16="http://schemas.microsoft.com/office/drawing/2014/main" id="{772C4A54-C994-7C9A-4B52-0ACEC04B13C7}"/>
                  </a:ext>
                </a:extLst>
              </p:cNvPr>
              <p:cNvSpPr>
                <a:spLocks noChangeArrowheads="1"/>
              </p:cNvSpPr>
              <p:nvPr/>
            </p:nvSpPr>
            <p:spPr bwMode="auto">
              <a:xfrm>
                <a:off x="2561" y="1105"/>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4" name="Rectangle 1586">
                <a:extLst>
                  <a:ext uri="{FF2B5EF4-FFF2-40B4-BE49-F238E27FC236}">
                    <a16:creationId xmlns:a16="http://schemas.microsoft.com/office/drawing/2014/main" id="{D315F29A-D46C-1F01-9AA2-BE15039B8A66}"/>
                  </a:ext>
                </a:extLst>
              </p:cNvPr>
              <p:cNvSpPr>
                <a:spLocks noChangeArrowheads="1"/>
              </p:cNvSpPr>
              <p:nvPr/>
            </p:nvSpPr>
            <p:spPr bwMode="auto">
              <a:xfrm>
                <a:off x="1842" y="1687"/>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5" name="Rectangle 1587">
                <a:extLst>
                  <a:ext uri="{FF2B5EF4-FFF2-40B4-BE49-F238E27FC236}">
                    <a16:creationId xmlns:a16="http://schemas.microsoft.com/office/drawing/2014/main" id="{FD2A2C1C-FEC0-46EF-EBCB-148B01506589}"/>
                  </a:ext>
                </a:extLst>
              </p:cNvPr>
              <p:cNvSpPr>
                <a:spLocks noChangeArrowheads="1"/>
              </p:cNvSpPr>
              <p:nvPr/>
            </p:nvSpPr>
            <p:spPr bwMode="auto">
              <a:xfrm>
                <a:off x="2805" y="1061"/>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6" name="Rectangle 1588">
                <a:extLst>
                  <a:ext uri="{FF2B5EF4-FFF2-40B4-BE49-F238E27FC236}">
                    <a16:creationId xmlns:a16="http://schemas.microsoft.com/office/drawing/2014/main" id="{29EDE670-67C9-F6FE-0535-D2A84F36C911}"/>
                  </a:ext>
                </a:extLst>
              </p:cNvPr>
              <p:cNvSpPr>
                <a:spLocks noChangeArrowheads="1"/>
              </p:cNvSpPr>
              <p:nvPr/>
            </p:nvSpPr>
            <p:spPr bwMode="auto">
              <a:xfrm>
                <a:off x="2277" y="1310"/>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7" name="Rectangle 1589">
                <a:extLst>
                  <a:ext uri="{FF2B5EF4-FFF2-40B4-BE49-F238E27FC236}">
                    <a16:creationId xmlns:a16="http://schemas.microsoft.com/office/drawing/2014/main" id="{D73FDEC6-9802-4D7C-58D2-EA761B714DA5}"/>
                  </a:ext>
                </a:extLst>
              </p:cNvPr>
              <p:cNvSpPr>
                <a:spLocks noChangeArrowheads="1"/>
              </p:cNvSpPr>
              <p:nvPr/>
            </p:nvSpPr>
            <p:spPr bwMode="auto">
              <a:xfrm>
                <a:off x="1485" y="2103"/>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8" name="Rectangle 1590">
                <a:extLst>
                  <a:ext uri="{FF2B5EF4-FFF2-40B4-BE49-F238E27FC236}">
                    <a16:creationId xmlns:a16="http://schemas.microsoft.com/office/drawing/2014/main" id="{3FAABAA8-4794-A365-1289-702D5F37BFC4}"/>
                  </a:ext>
                </a:extLst>
              </p:cNvPr>
              <p:cNvSpPr>
                <a:spLocks noChangeArrowheads="1"/>
              </p:cNvSpPr>
              <p:nvPr/>
            </p:nvSpPr>
            <p:spPr bwMode="auto">
              <a:xfrm>
                <a:off x="2199" y="129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39" name="Rectangle 1591">
                <a:extLst>
                  <a:ext uri="{FF2B5EF4-FFF2-40B4-BE49-F238E27FC236}">
                    <a16:creationId xmlns:a16="http://schemas.microsoft.com/office/drawing/2014/main" id="{98B81CC0-3610-2DC0-4F59-6B7105ACDC25}"/>
                  </a:ext>
                </a:extLst>
              </p:cNvPr>
              <p:cNvSpPr>
                <a:spLocks noChangeArrowheads="1"/>
              </p:cNvSpPr>
              <p:nvPr/>
            </p:nvSpPr>
            <p:spPr bwMode="auto">
              <a:xfrm>
                <a:off x="2184" y="1252"/>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0" name="Rectangle 1592">
                <a:extLst>
                  <a:ext uri="{FF2B5EF4-FFF2-40B4-BE49-F238E27FC236}">
                    <a16:creationId xmlns:a16="http://schemas.microsoft.com/office/drawing/2014/main" id="{CECF2C49-4339-A375-7397-C79E90601644}"/>
                  </a:ext>
                </a:extLst>
              </p:cNvPr>
              <p:cNvSpPr>
                <a:spLocks noChangeArrowheads="1"/>
              </p:cNvSpPr>
              <p:nvPr/>
            </p:nvSpPr>
            <p:spPr bwMode="auto">
              <a:xfrm>
                <a:off x="2394" y="983"/>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1" name="Rectangle 1593">
                <a:extLst>
                  <a:ext uri="{FF2B5EF4-FFF2-40B4-BE49-F238E27FC236}">
                    <a16:creationId xmlns:a16="http://schemas.microsoft.com/office/drawing/2014/main" id="{8F706720-FF0F-8B1A-F815-A943FDAE3F45}"/>
                  </a:ext>
                </a:extLst>
              </p:cNvPr>
              <p:cNvSpPr>
                <a:spLocks noChangeArrowheads="1"/>
              </p:cNvSpPr>
              <p:nvPr/>
            </p:nvSpPr>
            <p:spPr bwMode="auto">
              <a:xfrm>
                <a:off x="2199" y="1247"/>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2" name="Rectangle 1594">
                <a:extLst>
                  <a:ext uri="{FF2B5EF4-FFF2-40B4-BE49-F238E27FC236}">
                    <a16:creationId xmlns:a16="http://schemas.microsoft.com/office/drawing/2014/main" id="{4922B946-DC93-C336-680C-37D73CF7819C}"/>
                  </a:ext>
                </a:extLst>
              </p:cNvPr>
              <p:cNvSpPr>
                <a:spLocks noChangeArrowheads="1"/>
              </p:cNvSpPr>
              <p:nvPr/>
            </p:nvSpPr>
            <p:spPr bwMode="auto">
              <a:xfrm>
                <a:off x="2605" y="1115"/>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3" name="Rectangle 1595">
                <a:extLst>
                  <a:ext uri="{FF2B5EF4-FFF2-40B4-BE49-F238E27FC236}">
                    <a16:creationId xmlns:a16="http://schemas.microsoft.com/office/drawing/2014/main" id="{9D88F3AF-9F8C-544D-FD9F-B96149876E95}"/>
                  </a:ext>
                </a:extLst>
              </p:cNvPr>
              <p:cNvSpPr>
                <a:spLocks noChangeArrowheads="1"/>
              </p:cNvSpPr>
              <p:nvPr/>
            </p:nvSpPr>
            <p:spPr bwMode="auto">
              <a:xfrm>
                <a:off x="2458" y="108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4" name="Rectangle 1596">
                <a:extLst>
                  <a:ext uri="{FF2B5EF4-FFF2-40B4-BE49-F238E27FC236}">
                    <a16:creationId xmlns:a16="http://schemas.microsoft.com/office/drawing/2014/main" id="{7C2563CA-3AEC-D556-057F-D919A6DE103D}"/>
                  </a:ext>
                </a:extLst>
              </p:cNvPr>
              <p:cNvSpPr>
                <a:spLocks noChangeArrowheads="1"/>
              </p:cNvSpPr>
              <p:nvPr/>
            </p:nvSpPr>
            <p:spPr bwMode="auto">
              <a:xfrm>
                <a:off x="2541" y="1012"/>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5" name="Rectangle 1597">
                <a:extLst>
                  <a:ext uri="{FF2B5EF4-FFF2-40B4-BE49-F238E27FC236}">
                    <a16:creationId xmlns:a16="http://schemas.microsoft.com/office/drawing/2014/main" id="{C4909C61-D1C9-AC9C-BD01-577823B9D6CB}"/>
                  </a:ext>
                </a:extLst>
              </p:cNvPr>
              <p:cNvSpPr>
                <a:spLocks noChangeArrowheads="1"/>
              </p:cNvSpPr>
              <p:nvPr/>
            </p:nvSpPr>
            <p:spPr bwMode="auto">
              <a:xfrm>
                <a:off x="2732" y="831"/>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6" name="Rectangle 1598">
                <a:extLst>
                  <a:ext uri="{FF2B5EF4-FFF2-40B4-BE49-F238E27FC236}">
                    <a16:creationId xmlns:a16="http://schemas.microsoft.com/office/drawing/2014/main" id="{E330382B-20D1-B725-285E-EEB77F9F31E0}"/>
                  </a:ext>
                </a:extLst>
              </p:cNvPr>
              <p:cNvSpPr>
                <a:spLocks noChangeArrowheads="1"/>
              </p:cNvSpPr>
              <p:nvPr/>
            </p:nvSpPr>
            <p:spPr bwMode="auto">
              <a:xfrm>
                <a:off x="2404" y="1081"/>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7" name="Rectangle 1599">
                <a:extLst>
                  <a:ext uri="{FF2B5EF4-FFF2-40B4-BE49-F238E27FC236}">
                    <a16:creationId xmlns:a16="http://schemas.microsoft.com/office/drawing/2014/main" id="{DCD89950-CB75-2BCE-342E-192254A1D1F6}"/>
                  </a:ext>
                </a:extLst>
              </p:cNvPr>
              <p:cNvSpPr>
                <a:spLocks noChangeArrowheads="1"/>
              </p:cNvSpPr>
              <p:nvPr/>
            </p:nvSpPr>
            <p:spPr bwMode="auto">
              <a:xfrm>
                <a:off x="1969" y="1472"/>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8" name="Rectangle 1600">
                <a:extLst>
                  <a:ext uri="{FF2B5EF4-FFF2-40B4-BE49-F238E27FC236}">
                    <a16:creationId xmlns:a16="http://schemas.microsoft.com/office/drawing/2014/main" id="{54585EFF-6E42-FE81-8047-5AC8BE00D9D9}"/>
                  </a:ext>
                </a:extLst>
              </p:cNvPr>
              <p:cNvSpPr>
                <a:spLocks noChangeArrowheads="1"/>
              </p:cNvSpPr>
              <p:nvPr/>
            </p:nvSpPr>
            <p:spPr bwMode="auto">
              <a:xfrm>
                <a:off x="1715" y="1638"/>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49" name="Rectangle 1601">
                <a:extLst>
                  <a:ext uri="{FF2B5EF4-FFF2-40B4-BE49-F238E27FC236}">
                    <a16:creationId xmlns:a16="http://schemas.microsoft.com/office/drawing/2014/main" id="{C6F8AED6-8367-F2F0-6930-A3699D00A468}"/>
                  </a:ext>
                </a:extLst>
              </p:cNvPr>
              <p:cNvSpPr>
                <a:spLocks noChangeArrowheads="1"/>
              </p:cNvSpPr>
              <p:nvPr/>
            </p:nvSpPr>
            <p:spPr bwMode="auto">
              <a:xfrm>
                <a:off x="2160" y="1218"/>
                <a:ext cx="24"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0" name="Rectangle 1602">
                <a:extLst>
                  <a:ext uri="{FF2B5EF4-FFF2-40B4-BE49-F238E27FC236}">
                    <a16:creationId xmlns:a16="http://schemas.microsoft.com/office/drawing/2014/main" id="{05EE6AA6-0882-6476-A98D-1E4C73810C92}"/>
                  </a:ext>
                </a:extLst>
              </p:cNvPr>
              <p:cNvSpPr>
                <a:spLocks noChangeArrowheads="1"/>
              </p:cNvSpPr>
              <p:nvPr/>
            </p:nvSpPr>
            <p:spPr bwMode="auto">
              <a:xfrm>
                <a:off x="1925" y="1487"/>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1" name="Rectangle 1603">
                <a:extLst>
                  <a:ext uri="{FF2B5EF4-FFF2-40B4-BE49-F238E27FC236}">
                    <a16:creationId xmlns:a16="http://schemas.microsoft.com/office/drawing/2014/main" id="{57001D52-8DDD-25D1-D960-EC92C13CB957}"/>
                  </a:ext>
                </a:extLst>
              </p:cNvPr>
              <p:cNvSpPr>
                <a:spLocks noChangeArrowheads="1"/>
              </p:cNvSpPr>
              <p:nvPr/>
            </p:nvSpPr>
            <p:spPr bwMode="auto">
              <a:xfrm>
                <a:off x="2126" y="1310"/>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2" name="Rectangle 1604">
                <a:extLst>
                  <a:ext uri="{FF2B5EF4-FFF2-40B4-BE49-F238E27FC236}">
                    <a16:creationId xmlns:a16="http://schemas.microsoft.com/office/drawing/2014/main" id="{C46CB4C9-3AA6-3562-72FD-AADB9889C1FF}"/>
                  </a:ext>
                </a:extLst>
              </p:cNvPr>
              <p:cNvSpPr>
                <a:spLocks noChangeArrowheads="1"/>
              </p:cNvSpPr>
              <p:nvPr/>
            </p:nvSpPr>
            <p:spPr bwMode="auto">
              <a:xfrm>
                <a:off x="2331" y="1262"/>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3" name="Rectangle 1605">
                <a:extLst>
                  <a:ext uri="{FF2B5EF4-FFF2-40B4-BE49-F238E27FC236}">
                    <a16:creationId xmlns:a16="http://schemas.microsoft.com/office/drawing/2014/main" id="{1679E0DA-5029-C9CE-4A7A-7850120DE372}"/>
                  </a:ext>
                </a:extLst>
              </p:cNvPr>
              <p:cNvSpPr>
                <a:spLocks noChangeArrowheads="1"/>
              </p:cNvSpPr>
              <p:nvPr/>
            </p:nvSpPr>
            <p:spPr bwMode="auto">
              <a:xfrm>
                <a:off x="2487" y="1242"/>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4" name="Rectangle 1606">
                <a:extLst>
                  <a:ext uri="{FF2B5EF4-FFF2-40B4-BE49-F238E27FC236}">
                    <a16:creationId xmlns:a16="http://schemas.microsoft.com/office/drawing/2014/main" id="{69371B0C-10FD-6CFC-5E50-417BCA37CA61}"/>
                  </a:ext>
                </a:extLst>
              </p:cNvPr>
              <p:cNvSpPr>
                <a:spLocks noChangeArrowheads="1"/>
              </p:cNvSpPr>
              <p:nvPr/>
            </p:nvSpPr>
            <p:spPr bwMode="auto">
              <a:xfrm>
                <a:off x="2434" y="96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5" name="Rectangle 1607">
                <a:extLst>
                  <a:ext uri="{FF2B5EF4-FFF2-40B4-BE49-F238E27FC236}">
                    <a16:creationId xmlns:a16="http://schemas.microsoft.com/office/drawing/2014/main" id="{2A0FF056-A3B2-4369-F1FC-188F1D5708F8}"/>
                  </a:ext>
                </a:extLst>
              </p:cNvPr>
              <p:cNvSpPr>
                <a:spLocks noChangeArrowheads="1"/>
              </p:cNvSpPr>
              <p:nvPr/>
            </p:nvSpPr>
            <p:spPr bwMode="auto">
              <a:xfrm>
                <a:off x="2106" y="1447"/>
                <a:ext cx="25"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6" name="Rectangle 1608">
                <a:extLst>
                  <a:ext uri="{FF2B5EF4-FFF2-40B4-BE49-F238E27FC236}">
                    <a16:creationId xmlns:a16="http://schemas.microsoft.com/office/drawing/2014/main" id="{89F3447F-5CA8-5704-AE68-C12F66F111D4}"/>
                  </a:ext>
                </a:extLst>
              </p:cNvPr>
              <p:cNvSpPr>
                <a:spLocks noChangeArrowheads="1"/>
              </p:cNvSpPr>
              <p:nvPr/>
            </p:nvSpPr>
            <p:spPr bwMode="auto">
              <a:xfrm>
                <a:off x="2013" y="1423"/>
                <a:ext cx="30"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7" name="Rectangle 1609">
                <a:extLst>
                  <a:ext uri="{FF2B5EF4-FFF2-40B4-BE49-F238E27FC236}">
                    <a16:creationId xmlns:a16="http://schemas.microsoft.com/office/drawing/2014/main" id="{EA2C3442-1A72-919C-9AFC-F0F4D46C5C08}"/>
                  </a:ext>
                </a:extLst>
              </p:cNvPr>
              <p:cNvSpPr>
                <a:spLocks noChangeArrowheads="1"/>
              </p:cNvSpPr>
              <p:nvPr/>
            </p:nvSpPr>
            <p:spPr bwMode="auto">
              <a:xfrm>
                <a:off x="2277" y="1247"/>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8" name="Rectangle 1610">
                <a:extLst>
                  <a:ext uri="{FF2B5EF4-FFF2-40B4-BE49-F238E27FC236}">
                    <a16:creationId xmlns:a16="http://schemas.microsoft.com/office/drawing/2014/main" id="{1E3D3183-6AA2-D900-F57F-C22E1F0DFD75}"/>
                  </a:ext>
                </a:extLst>
              </p:cNvPr>
              <p:cNvSpPr>
                <a:spLocks noChangeArrowheads="1"/>
              </p:cNvSpPr>
              <p:nvPr/>
            </p:nvSpPr>
            <p:spPr bwMode="auto">
              <a:xfrm>
                <a:off x="1598" y="1917"/>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559" name="Rectangle 1611">
                <a:extLst>
                  <a:ext uri="{FF2B5EF4-FFF2-40B4-BE49-F238E27FC236}">
                    <a16:creationId xmlns:a16="http://schemas.microsoft.com/office/drawing/2014/main" id="{20167868-B618-00F9-B3B1-33D49E01686F}"/>
                  </a:ext>
                </a:extLst>
              </p:cNvPr>
              <p:cNvSpPr>
                <a:spLocks noChangeArrowheads="1"/>
              </p:cNvSpPr>
              <p:nvPr/>
            </p:nvSpPr>
            <p:spPr bwMode="auto">
              <a:xfrm>
                <a:off x="2438" y="1335"/>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grpSp>
          <p:nvGrpSpPr>
            <p:cNvPr id="21" name="Group 1813">
              <a:extLst>
                <a:ext uri="{FF2B5EF4-FFF2-40B4-BE49-F238E27FC236}">
                  <a16:creationId xmlns:a16="http://schemas.microsoft.com/office/drawing/2014/main" id="{9CCE8509-1BD1-8D56-8D02-972D25992AAF}"/>
                </a:ext>
              </a:extLst>
            </p:cNvPr>
            <p:cNvGrpSpPr>
              <a:grpSpLocks/>
            </p:cNvGrpSpPr>
            <p:nvPr/>
          </p:nvGrpSpPr>
          <p:grpSpPr bwMode="auto">
            <a:xfrm>
              <a:off x="894" y="636"/>
              <a:ext cx="2649" cy="1555"/>
              <a:chOff x="894" y="636"/>
              <a:chExt cx="2649" cy="1555"/>
            </a:xfrm>
          </p:grpSpPr>
          <p:sp>
            <p:nvSpPr>
              <p:cNvPr id="5160" name="Rectangle 1613">
                <a:extLst>
                  <a:ext uri="{FF2B5EF4-FFF2-40B4-BE49-F238E27FC236}">
                    <a16:creationId xmlns:a16="http://schemas.microsoft.com/office/drawing/2014/main" id="{C7301D8F-2C4D-2255-4CF6-3B8CBDA44CAE}"/>
                  </a:ext>
                </a:extLst>
              </p:cNvPr>
              <p:cNvSpPr>
                <a:spLocks noChangeArrowheads="1"/>
              </p:cNvSpPr>
              <p:nvPr/>
            </p:nvSpPr>
            <p:spPr bwMode="auto">
              <a:xfrm>
                <a:off x="2605" y="924"/>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1" name="Rectangle 1614">
                <a:extLst>
                  <a:ext uri="{FF2B5EF4-FFF2-40B4-BE49-F238E27FC236}">
                    <a16:creationId xmlns:a16="http://schemas.microsoft.com/office/drawing/2014/main" id="{3DCA2D95-0880-B40B-9189-AD9F4EECC11D}"/>
                  </a:ext>
                </a:extLst>
              </p:cNvPr>
              <p:cNvSpPr>
                <a:spLocks noChangeArrowheads="1"/>
              </p:cNvSpPr>
              <p:nvPr/>
            </p:nvSpPr>
            <p:spPr bwMode="auto">
              <a:xfrm>
                <a:off x="2605" y="1022"/>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2" name="Rectangle 1615">
                <a:extLst>
                  <a:ext uri="{FF2B5EF4-FFF2-40B4-BE49-F238E27FC236}">
                    <a16:creationId xmlns:a16="http://schemas.microsoft.com/office/drawing/2014/main" id="{0ED1DA03-C19C-7923-2C3E-18F54F7BBEFB}"/>
                  </a:ext>
                </a:extLst>
              </p:cNvPr>
              <p:cNvSpPr>
                <a:spLocks noChangeArrowheads="1"/>
              </p:cNvSpPr>
              <p:nvPr/>
            </p:nvSpPr>
            <p:spPr bwMode="auto">
              <a:xfrm>
                <a:off x="1969" y="1394"/>
                <a:ext cx="25" cy="29"/>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3" name="Rectangle 1616">
                <a:extLst>
                  <a:ext uri="{FF2B5EF4-FFF2-40B4-BE49-F238E27FC236}">
                    <a16:creationId xmlns:a16="http://schemas.microsoft.com/office/drawing/2014/main" id="{D8B6BF06-F1B4-AC00-0A1E-EAD4067B374A}"/>
                  </a:ext>
                </a:extLst>
              </p:cNvPr>
              <p:cNvSpPr>
                <a:spLocks noChangeArrowheads="1"/>
              </p:cNvSpPr>
              <p:nvPr/>
            </p:nvSpPr>
            <p:spPr bwMode="auto">
              <a:xfrm>
                <a:off x="2008" y="1721"/>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4" name="Rectangle 1617">
                <a:extLst>
                  <a:ext uri="{FF2B5EF4-FFF2-40B4-BE49-F238E27FC236}">
                    <a16:creationId xmlns:a16="http://schemas.microsoft.com/office/drawing/2014/main" id="{0F767874-5D40-B4A3-66A0-603AB39B410F}"/>
                  </a:ext>
                </a:extLst>
              </p:cNvPr>
              <p:cNvSpPr>
                <a:spLocks noChangeArrowheads="1"/>
              </p:cNvSpPr>
              <p:nvPr/>
            </p:nvSpPr>
            <p:spPr bwMode="auto">
              <a:xfrm>
                <a:off x="2267" y="1232"/>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5" name="Rectangle 1618">
                <a:extLst>
                  <a:ext uri="{FF2B5EF4-FFF2-40B4-BE49-F238E27FC236}">
                    <a16:creationId xmlns:a16="http://schemas.microsoft.com/office/drawing/2014/main" id="{4C5D6CE0-CBE4-BF43-FAFB-50800D0DA86F}"/>
                  </a:ext>
                </a:extLst>
              </p:cNvPr>
              <p:cNvSpPr>
                <a:spLocks noChangeArrowheads="1"/>
              </p:cNvSpPr>
              <p:nvPr/>
            </p:nvSpPr>
            <p:spPr bwMode="auto">
              <a:xfrm>
                <a:off x="2306" y="1120"/>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6" name="Rectangle 1619">
                <a:extLst>
                  <a:ext uri="{FF2B5EF4-FFF2-40B4-BE49-F238E27FC236}">
                    <a16:creationId xmlns:a16="http://schemas.microsoft.com/office/drawing/2014/main" id="{A9DFB430-2CA1-F1EF-6D1B-2D4A9E5EC993}"/>
                  </a:ext>
                </a:extLst>
              </p:cNvPr>
              <p:cNvSpPr>
                <a:spLocks noChangeArrowheads="1"/>
              </p:cNvSpPr>
              <p:nvPr/>
            </p:nvSpPr>
            <p:spPr bwMode="auto">
              <a:xfrm>
                <a:off x="1818" y="1575"/>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7" name="Rectangle 1620">
                <a:extLst>
                  <a:ext uri="{FF2B5EF4-FFF2-40B4-BE49-F238E27FC236}">
                    <a16:creationId xmlns:a16="http://schemas.microsoft.com/office/drawing/2014/main" id="{DA024D8B-D983-BF6B-0F7E-FB4A880D1E9B}"/>
                  </a:ext>
                </a:extLst>
              </p:cNvPr>
              <p:cNvSpPr>
                <a:spLocks noChangeArrowheads="1"/>
              </p:cNvSpPr>
              <p:nvPr/>
            </p:nvSpPr>
            <p:spPr bwMode="auto">
              <a:xfrm>
                <a:off x="2918" y="636"/>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8" name="Rectangle 1621">
                <a:extLst>
                  <a:ext uri="{FF2B5EF4-FFF2-40B4-BE49-F238E27FC236}">
                    <a16:creationId xmlns:a16="http://schemas.microsoft.com/office/drawing/2014/main" id="{BADD91A0-9876-6BCE-CF10-444D0260F1AB}"/>
                  </a:ext>
                </a:extLst>
              </p:cNvPr>
              <p:cNvSpPr>
                <a:spLocks noChangeArrowheads="1"/>
              </p:cNvSpPr>
              <p:nvPr/>
            </p:nvSpPr>
            <p:spPr bwMode="auto">
              <a:xfrm>
                <a:off x="2517" y="1193"/>
                <a:ext cx="24"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69" name="Rectangle 1622">
                <a:extLst>
                  <a:ext uri="{FF2B5EF4-FFF2-40B4-BE49-F238E27FC236}">
                    <a16:creationId xmlns:a16="http://schemas.microsoft.com/office/drawing/2014/main" id="{A9AC52AB-6918-0680-43E9-813D7BC487BA}"/>
                  </a:ext>
                </a:extLst>
              </p:cNvPr>
              <p:cNvSpPr>
                <a:spLocks noChangeArrowheads="1"/>
              </p:cNvSpPr>
              <p:nvPr/>
            </p:nvSpPr>
            <p:spPr bwMode="auto">
              <a:xfrm>
                <a:off x="2096" y="1325"/>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0" name="Rectangle 1623">
                <a:extLst>
                  <a:ext uri="{FF2B5EF4-FFF2-40B4-BE49-F238E27FC236}">
                    <a16:creationId xmlns:a16="http://schemas.microsoft.com/office/drawing/2014/main" id="{080EABEA-73AC-1183-C33D-21A3112E774E}"/>
                  </a:ext>
                </a:extLst>
              </p:cNvPr>
              <p:cNvSpPr>
                <a:spLocks noChangeArrowheads="1"/>
              </p:cNvSpPr>
              <p:nvPr/>
            </p:nvSpPr>
            <p:spPr bwMode="auto">
              <a:xfrm>
                <a:off x="2282" y="1027"/>
                <a:ext cx="24"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1" name="Rectangle 1624">
                <a:extLst>
                  <a:ext uri="{FF2B5EF4-FFF2-40B4-BE49-F238E27FC236}">
                    <a16:creationId xmlns:a16="http://schemas.microsoft.com/office/drawing/2014/main" id="{E53CAF07-30FC-8C7F-21AB-924DF9857185}"/>
                  </a:ext>
                </a:extLst>
              </p:cNvPr>
              <p:cNvSpPr>
                <a:spLocks noChangeArrowheads="1"/>
              </p:cNvSpPr>
              <p:nvPr/>
            </p:nvSpPr>
            <p:spPr bwMode="auto">
              <a:xfrm>
                <a:off x="2170" y="1281"/>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2" name="Rectangle 1625">
                <a:extLst>
                  <a:ext uri="{FF2B5EF4-FFF2-40B4-BE49-F238E27FC236}">
                    <a16:creationId xmlns:a16="http://schemas.microsoft.com/office/drawing/2014/main" id="{E9F0E03C-E40A-F637-F0A1-F4CB4E7666BD}"/>
                  </a:ext>
                </a:extLst>
              </p:cNvPr>
              <p:cNvSpPr>
                <a:spLocks noChangeArrowheads="1"/>
              </p:cNvSpPr>
              <p:nvPr/>
            </p:nvSpPr>
            <p:spPr bwMode="auto">
              <a:xfrm>
                <a:off x="1524" y="2024"/>
                <a:ext cx="30"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3" name="Rectangle 1626">
                <a:extLst>
                  <a:ext uri="{FF2B5EF4-FFF2-40B4-BE49-F238E27FC236}">
                    <a16:creationId xmlns:a16="http://schemas.microsoft.com/office/drawing/2014/main" id="{86C169CC-0899-253A-1CCF-AB95D39454D7}"/>
                  </a:ext>
                </a:extLst>
              </p:cNvPr>
              <p:cNvSpPr>
                <a:spLocks noChangeArrowheads="1"/>
              </p:cNvSpPr>
              <p:nvPr/>
            </p:nvSpPr>
            <p:spPr bwMode="auto">
              <a:xfrm>
                <a:off x="2116" y="1413"/>
                <a:ext cx="24" cy="30"/>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4" name="Rectangle 1627">
                <a:extLst>
                  <a:ext uri="{FF2B5EF4-FFF2-40B4-BE49-F238E27FC236}">
                    <a16:creationId xmlns:a16="http://schemas.microsoft.com/office/drawing/2014/main" id="{1222EAF0-3F03-0398-1205-C1D0ABA1EA47}"/>
                  </a:ext>
                </a:extLst>
              </p:cNvPr>
              <p:cNvSpPr>
                <a:spLocks noChangeArrowheads="1"/>
              </p:cNvSpPr>
              <p:nvPr/>
            </p:nvSpPr>
            <p:spPr bwMode="auto">
              <a:xfrm>
                <a:off x="2355" y="1281"/>
                <a:ext cx="25"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5" name="Rectangle 1628">
                <a:extLst>
                  <a:ext uri="{FF2B5EF4-FFF2-40B4-BE49-F238E27FC236}">
                    <a16:creationId xmlns:a16="http://schemas.microsoft.com/office/drawing/2014/main" id="{B9115903-E22C-AD01-CE02-5FE3FCC44C1C}"/>
                  </a:ext>
                </a:extLst>
              </p:cNvPr>
              <p:cNvSpPr>
                <a:spLocks noChangeArrowheads="1"/>
              </p:cNvSpPr>
              <p:nvPr/>
            </p:nvSpPr>
            <p:spPr bwMode="auto">
              <a:xfrm>
                <a:off x="2522" y="1222"/>
                <a:ext cx="29" cy="25"/>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6" name="Rectangle 1629">
                <a:extLst>
                  <a:ext uri="{FF2B5EF4-FFF2-40B4-BE49-F238E27FC236}">
                    <a16:creationId xmlns:a16="http://schemas.microsoft.com/office/drawing/2014/main" id="{2D27C339-7518-E7D7-E6DD-5E37B9C5F83B}"/>
                  </a:ext>
                </a:extLst>
              </p:cNvPr>
              <p:cNvSpPr>
                <a:spLocks noChangeArrowheads="1"/>
              </p:cNvSpPr>
              <p:nvPr/>
            </p:nvSpPr>
            <p:spPr bwMode="auto">
              <a:xfrm>
                <a:off x="2385" y="1203"/>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7" name="Rectangle 1630">
                <a:extLst>
                  <a:ext uri="{FF2B5EF4-FFF2-40B4-BE49-F238E27FC236}">
                    <a16:creationId xmlns:a16="http://schemas.microsoft.com/office/drawing/2014/main" id="{23B78298-E74F-926B-60E2-03C4EE817DD9}"/>
                  </a:ext>
                </a:extLst>
              </p:cNvPr>
              <p:cNvSpPr>
                <a:spLocks noChangeArrowheads="1"/>
              </p:cNvSpPr>
              <p:nvPr/>
            </p:nvSpPr>
            <p:spPr bwMode="auto">
              <a:xfrm>
                <a:off x="2507" y="1218"/>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8" name="Rectangle 1631">
                <a:extLst>
                  <a:ext uri="{FF2B5EF4-FFF2-40B4-BE49-F238E27FC236}">
                    <a16:creationId xmlns:a16="http://schemas.microsoft.com/office/drawing/2014/main" id="{2B841586-71CB-83E1-A2B2-A7904743A825}"/>
                  </a:ext>
                </a:extLst>
              </p:cNvPr>
              <p:cNvSpPr>
                <a:spLocks noChangeArrowheads="1"/>
              </p:cNvSpPr>
              <p:nvPr/>
            </p:nvSpPr>
            <p:spPr bwMode="auto">
              <a:xfrm>
                <a:off x="2326" y="1257"/>
                <a:ext cx="29"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79" name="Line 1632">
                <a:extLst>
                  <a:ext uri="{FF2B5EF4-FFF2-40B4-BE49-F238E27FC236}">
                    <a16:creationId xmlns:a16="http://schemas.microsoft.com/office/drawing/2014/main" id="{C6968FBC-39E2-5126-9A19-674222CFA1D4}"/>
                  </a:ext>
                </a:extLst>
              </p:cNvPr>
              <p:cNvSpPr>
                <a:spLocks noChangeShapeType="1"/>
              </p:cNvSpPr>
              <p:nvPr/>
            </p:nvSpPr>
            <p:spPr bwMode="auto">
              <a:xfrm flipV="1">
                <a:off x="2150" y="1169"/>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0" name="Line 1633">
                <a:extLst>
                  <a:ext uri="{FF2B5EF4-FFF2-40B4-BE49-F238E27FC236}">
                    <a16:creationId xmlns:a16="http://schemas.microsoft.com/office/drawing/2014/main" id="{B9FA7A94-ECA0-1B57-0212-E072DF984D38}"/>
                  </a:ext>
                </a:extLst>
              </p:cNvPr>
              <p:cNvSpPr>
                <a:spLocks noChangeShapeType="1"/>
              </p:cNvSpPr>
              <p:nvPr/>
            </p:nvSpPr>
            <p:spPr bwMode="auto">
              <a:xfrm>
                <a:off x="2150" y="1169"/>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1" name="Line 1634">
                <a:extLst>
                  <a:ext uri="{FF2B5EF4-FFF2-40B4-BE49-F238E27FC236}">
                    <a16:creationId xmlns:a16="http://schemas.microsoft.com/office/drawing/2014/main" id="{BEF38DE5-F2B4-7DD8-E9E1-1F126F8AFBB5}"/>
                  </a:ext>
                </a:extLst>
              </p:cNvPr>
              <p:cNvSpPr>
                <a:spLocks noChangeShapeType="1"/>
              </p:cNvSpPr>
              <p:nvPr/>
            </p:nvSpPr>
            <p:spPr bwMode="auto">
              <a:xfrm>
                <a:off x="2145" y="118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2" name="Line 1635">
                <a:extLst>
                  <a:ext uri="{FF2B5EF4-FFF2-40B4-BE49-F238E27FC236}">
                    <a16:creationId xmlns:a16="http://schemas.microsoft.com/office/drawing/2014/main" id="{F4F83B44-A8C7-119F-6685-664E3C368388}"/>
                  </a:ext>
                </a:extLst>
              </p:cNvPr>
              <p:cNvSpPr>
                <a:spLocks noChangeShapeType="1"/>
              </p:cNvSpPr>
              <p:nvPr/>
            </p:nvSpPr>
            <p:spPr bwMode="auto">
              <a:xfrm flipV="1">
                <a:off x="2165" y="116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3" name="Line 1636">
                <a:extLst>
                  <a:ext uri="{FF2B5EF4-FFF2-40B4-BE49-F238E27FC236}">
                    <a16:creationId xmlns:a16="http://schemas.microsoft.com/office/drawing/2014/main" id="{011338FB-AC16-302C-B482-E58A059DD6F9}"/>
                  </a:ext>
                </a:extLst>
              </p:cNvPr>
              <p:cNvSpPr>
                <a:spLocks noChangeShapeType="1"/>
              </p:cNvSpPr>
              <p:nvPr/>
            </p:nvSpPr>
            <p:spPr bwMode="auto">
              <a:xfrm flipV="1">
                <a:off x="1329" y="176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4" name="Line 1637">
                <a:extLst>
                  <a:ext uri="{FF2B5EF4-FFF2-40B4-BE49-F238E27FC236}">
                    <a16:creationId xmlns:a16="http://schemas.microsoft.com/office/drawing/2014/main" id="{D82FB0B4-FADB-ADAD-D05A-8925400DD9DA}"/>
                  </a:ext>
                </a:extLst>
              </p:cNvPr>
              <p:cNvSpPr>
                <a:spLocks noChangeShapeType="1"/>
              </p:cNvSpPr>
              <p:nvPr/>
            </p:nvSpPr>
            <p:spPr bwMode="auto">
              <a:xfrm>
                <a:off x="1329" y="176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5" name="Line 1638">
                <a:extLst>
                  <a:ext uri="{FF2B5EF4-FFF2-40B4-BE49-F238E27FC236}">
                    <a16:creationId xmlns:a16="http://schemas.microsoft.com/office/drawing/2014/main" id="{6E0A7EEF-2BAA-251F-1B6A-5A987D5F2945}"/>
                  </a:ext>
                </a:extLst>
              </p:cNvPr>
              <p:cNvSpPr>
                <a:spLocks noChangeShapeType="1"/>
              </p:cNvSpPr>
              <p:nvPr/>
            </p:nvSpPr>
            <p:spPr bwMode="auto">
              <a:xfrm>
                <a:off x="1324" y="178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6" name="Line 1639">
                <a:extLst>
                  <a:ext uri="{FF2B5EF4-FFF2-40B4-BE49-F238E27FC236}">
                    <a16:creationId xmlns:a16="http://schemas.microsoft.com/office/drawing/2014/main" id="{C376EB55-1106-8642-8306-6556DE863813}"/>
                  </a:ext>
                </a:extLst>
              </p:cNvPr>
              <p:cNvSpPr>
                <a:spLocks noChangeShapeType="1"/>
              </p:cNvSpPr>
              <p:nvPr/>
            </p:nvSpPr>
            <p:spPr bwMode="auto">
              <a:xfrm flipV="1">
                <a:off x="1339" y="1760"/>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7" name="Line 1640">
                <a:extLst>
                  <a:ext uri="{FF2B5EF4-FFF2-40B4-BE49-F238E27FC236}">
                    <a16:creationId xmlns:a16="http://schemas.microsoft.com/office/drawing/2014/main" id="{2457A159-7175-5B7F-D42B-CBA7CD8808B5}"/>
                  </a:ext>
                </a:extLst>
              </p:cNvPr>
              <p:cNvSpPr>
                <a:spLocks noChangeShapeType="1"/>
              </p:cNvSpPr>
              <p:nvPr/>
            </p:nvSpPr>
            <p:spPr bwMode="auto">
              <a:xfrm flipV="1">
                <a:off x="2150" y="792"/>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8" name="Line 1641">
                <a:extLst>
                  <a:ext uri="{FF2B5EF4-FFF2-40B4-BE49-F238E27FC236}">
                    <a16:creationId xmlns:a16="http://schemas.microsoft.com/office/drawing/2014/main" id="{E07B7337-A32B-3CE0-3806-CC34FDFF6956}"/>
                  </a:ext>
                </a:extLst>
              </p:cNvPr>
              <p:cNvSpPr>
                <a:spLocks noChangeShapeType="1"/>
              </p:cNvSpPr>
              <p:nvPr/>
            </p:nvSpPr>
            <p:spPr bwMode="auto">
              <a:xfrm>
                <a:off x="2150" y="792"/>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89" name="Line 1642">
                <a:extLst>
                  <a:ext uri="{FF2B5EF4-FFF2-40B4-BE49-F238E27FC236}">
                    <a16:creationId xmlns:a16="http://schemas.microsoft.com/office/drawing/2014/main" id="{3193DCAC-9B67-A682-221D-8A5305780A54}"/>
                  </a:ext>
                </a:extLst>
              </p:cNvPr>
              <p:cNvSpPr>
                <a:spLocks noChangeShapeType="1"/>
              </p:cNvSpPr>
              <p:nvPr/>
            </p:nvSpPr>
            <p:spPr bwMode="auto">
              <a:xfrm>
                <a:off x="2145" y="802"/>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0" name="Line 1643">
                <a:extLst>
                  <a:ext uri="{FF2B5EF4-FFF2-40B4-BE49-F238E27FC236}">
                    <a16:creationId xmlns:a16="http://schemas.microsoft.com/office/drawing/2014/main" id="{4A0AE33A-AC05-3E5F-7355-2807656A56B3}"/>
                  </a:ext>
                </a:extLst>
              </p:cNvPr>
              <p:cNvSpPr>
                <a:spLocks noChangeShapeType="1"/>
              </p:cNvSpPr>
              <p:nvPr/>
            </p:nvSpPr>
            <p:spPr bwMode="auto">
              <a:xfrm flipV="1">
                <a:off x="2165" y="782"/>
                <a:ext cx="0" cy="4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1" name="Line 1644">
                <a:extLst>
                  <a:ext uri="{FF2B5EF4-FFF2-40B4-BE49-F238E27FC236}">
                    <a16:creationId xmlns:a16="http://schemas.microsoft.com/office/drawing/2014/main" id="{17EACFF0-34E6-5D31-88A5-64FF6DAE9DBB}"/>
                  </a:ext>
                </a:extLst>
              </p:cNvPr>
              <p:cNvSpPr>
                <a:spLocks noChangeShapeType="1"/>
              </p:cNvSpPr>
              <p:nvPr/>
            </p:nvSpPr>
            <p:spPr bwMode="auto">
              <a:xfrm flipV="1">
                <a:off x="1891" y="1188"/>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2" name="Line 1645">
                <a:extLst>
                  <a:ext uri="{FF2B5EF4-FFF2-40B4-BE49-F238E27FC236}">
                    <a16:creationId xmlns:a16="http://schemas.microsoft.com/office/drawing/2014/main" id="{3B572D5A-E37E-1544-8640-BF43BAD7B3AE}"/>
                  </a:ext>
                </a:extLst>
              </p:cNvPr>
              <p:cNvSpPr>
                <a:spLocks noChangeShapeType="1"/>
              </p:cNvSpPr>
              <p:nvPr/>
            </p:nvSpPr>
            <p:spPr bwMode="auto">
              <a:xfrm>
                <a:off x="1891" y="1188"/>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3" name="Line 1646">
                <a:extLst>
                  <a:ext uri="{FF2B5EF4-FFF2-40B4-BE49-F238E27FC236}">
                    <a16:creationId xmlns:a16="http://schemas.microsoft.com/office/drawing/2014/main" id="{CFF54236-8CE5-18D1-CDE7-4D0FA9DC2524}"/>
                  </a:ext>
                </a:extLst>
              </p:cNvPr>
              <p:cNvSpPr>
                <a:spLocks noChangeShapeType="1"/>
              </p:cNvSpPr>
              <p:nvPr/>
            </p:nvSpPr>
            <p:spPr bwMode="auto">
              <a:xfrm>
                <a:off x="1886" y="1203"/>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4" name="Line 1647">
                <a:extLst>
                  <a:ext uri="{FF2B5EF4-FFF2-40B4-BE49-F238E27FC236}">
                    <a16:creationId xmlns:a16="http://schemas.microsoft.com/office/drawing/2014/main" id="{3AC3A308-6501-DA16-356A-1432DD0EA713}"/>
                  </a:ext>
                </a:extLst>
              </p:cNvPr>
              <p:cNvSpPr>
                <a:spLocks noChangeShapeType="1"/>
              </p:cNvSpPr>
              <p:nvPr/>
            </p:nvSpPr>
            <p:spPr bwMode="auto">
              <a:xfrm flipV="1">
                <a:off x="1906" y="1183"/>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5" name="Line 1648">
                <a:extLst>
                  <a:ext uri="{FF2B5EF4-FFF2-40B4-BE49-F238E27FC236}">
                    <a16:creationId xmlns:a16="http://schemas.microsoft.com/office/drawing/2014/main" id="{7C60824F-545E-4A32-C775-83A22A571809}"/>
                  </a:ext>
                </a:extLst>
              </p:cNvPr>
              <p:cNvSpPr>
                <a:spLocks noChangeShapeType="1"/>
              </p:cNvSpPr>
              <p:nvPr/>
            </p:nvSpPr>
            <p:spPr bwMode="auto">
              <a:xfrm flipV="1">
                <a:off x="1793" y="123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6" name="Line 1649">
                <a:extLst>
                  <a:ext uri="{FF2B5EF4-FFF2-40B4-BE49-F238E27FC236}">
                    <a16:creationId xmlns:a16="http://schemas.microsoft.com/office/drawing/2014/main" id="{44E49B6E-993D-3975-D5FD-D6CBDF495ED9}"/>
                  </a:ext>
                </a:extLst>
              </p:cNvPr>
              <p:cNvSpPr>
                <a:spLocks noChangeShapeType="1"/>
              </p:cNvSpPr>
              <p:nvPr/>
            </p:nvSpPr>
            <p:spPr bwMode="auto">
              <a:xfrm>
                <a:off x="1793" y="123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7" name="Line 1650">
                <a:extLst>
                  <a:ext uri="{FF2B5EF4-FFF2-40B4-BE49-F238E27FC236}">
                    <a16:creationId xmlns:a16="http://schemas.microsoft.com/office/drawing/2014/main" id="{404DFAFC-5313-608F-12B5-B15E6172E434}"/>
                  </a:ext>
                </a:extLst>
              </p:cNvPr>
              <p:cNvSpPr>
                <a:spLocks noChangeShapeType="1"/>
              </p:cNvSpPr>
              <p:nvPr/>
            </p:nvSpPr>
            <p:spPr bwMode="auto">
              <a:xfrm>
                <a:off x="1788" y="1252"/>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8" name="Line 1651">
                <a:extLst>
                  <a:ext uri="{FF2B5EF4-FFF2-40B4-BE49-F238E27FC236}">
                    <a16:creationId xmlns:a16="http://schemas.microsoft.com/office/drawing/2014/main" id="{BD0E032A-6FB3-33E3-988F-41CA1D38ADC3}"/>
                  </a:ext>
                </a:extLst>
              </p:cNvPr>
              <p:cNvSpPr>
                <a:spLocks noChangeShapeType="1"/>
              </p:cNvSpPr>
              <p:nvPr/>
            </p:nvSpPr>
            <p:spPr bwMode="auto">
              <a:xfrm flipV="1">
                <a:off x="1808" y="1232"/>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99" name="Line 1652">
                <a:extLst>
                  <a:ext uri="{FF2B5EF4-FFF2-40B4-BE49-F238E27FC236}">
                    <a16:creationId xmlns:a16="http://schemas.microsoft.com/office/drawing/2014/main" id="{CDA30898-5428-7268-B4FA-F8AC6A331B9F}"/>
                  </a:ext>
                </a:extLst>
              </p:cNvPr>
              <p:cNvSpPr>
                <a:spLocks noChangeShapeType="1"/>
              </p:cNvSpPr>
              <p:nvPr/>
            </p:nvSpPr>
            <p:spPr bwMode="auto">
              <a:xfrm flipV="1">
                <a:off x="1583" y="153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0" name="Line 1653">
                <a:extLst>
                  <a:ext uri="{FF2B5EF4-FFF2-40B4-BE49-F238E27FC236}">
                    <a16:creationId xmlns:a16="http://schemas.microsoft.com/office/drawing/2014/main" id="{3CA015D0-FF42-5168-BE56-01099FD331EA}"/>
                  </a:ext>
                </a:extLst>
              </p:cNvPr>
              <p:cNvSpPr>
                <a:spLocks noChangeShapeType="1"/>
              </p:cNvSpPr>
              <p:nvPr/>
            </p:nvSpPr>
            <p:spPr bwMode="auto">
              <a:xfrm>
                <a:off x="1583" y="1531"/>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1" name="Line 1654">
                <a:extLst>
                  <a:ext uri="{FF2B5EF4-FFF2-40B4-BE49-F238E27FC236}">
                    <a16:creationId xmlns:a16="http://schemas.microsoft.com/office/drawing/2014/main" id="{21FC1D10-243D-7929-E270-939F44621278}"/>
                  </a:ext>
                </a:extLst>
              </p:cNvPr>
              <p:cNvSpPr>
                <a:spLocks noChangeShapeType="1"/>
              </p:cNvSpPr>
              <p:nvPr/>
            </p:nvSpPr>
            <p:spPr bwMode="auto">
              <a:xfrm>
                <a:off x="1578" y="154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2" name="Line 1655">
                <a:extLst>
                  <a:ext uri="{FF2B5EF4-FFF2-40B4-BE49-F238E27FC236}">
                    <a16:creationId xmlns:a16="http://schemas.microsoft.com/office/drawing/2014/main" id="{7998E9C8-7202-53DE-7EC8-1B1F23BFC029}"/>
                  </a:ext>
                </a:extLst>
              </p:cNvPr>
              <p:cNvSpPr>
                <a:spLocks noChangeShapeType="1"/>
              </p:cNvSpPr>
              <p:nvPr/>
            </p:nvSpPr>
            <p:spPr bwMode="auto">
              <a:xfrm flipV="1">
                <a:off x="1593" y="1521"/>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3" name="Line 1656">
                <a:extLst>
                  <a:ext uri="{FF2B5EF4-FFF2-40B4-BE49-F238E27FC236}">
                    <a16:creationId xmlns:a16="http://schemas.microsoft.com/office/drawing/2014/main" id="{36A7637A-9D3D-BDB4-3DA1-702E8B598983}"/>
                  </a:ext>
                </a:extLst>
              </p:cNvPr>
              <p:cNvSpPr>
                <a:spLocks noChangeShapeType="1"/>
              </p:cNvSpPr>
              <p:nvPr/>
            </p:nvSpPr>
            <p:spPr bwMode="auto">
              <a:xfrm flipV="1">
                <a:off x="2507" y="1262"/>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4" name="Line 1657">
                <a:extLst>
                  <a:ext uri="{FF2B5EF4-FFF2-40B4-BE49-F238E27FC236}">
                    <a16:creationId xmlns:a16="http://schemas.microsoft.com/office/drawing/2014/main" id="{CC47AEF2-3D18-B4FA-BBE8-1711EB40ACF8}"/>
                  </a:ext>
                </a:extLst>
              </p:cNvPr>
              <p:cNvSpPr>
                <a:spLocks noChangeShapeType="1"/>
              </p:cNvSpPr>
              <p:nvPr/>
            </p:nvSpPr>
            <p:spPr bwMode="auto">
              <a:xfrm>
                <a:off x="2507" y="1262"/>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5" name="Line 1658">
                <a:extLst>
                  <a:ext uri="{FF2B5EF4-FFF2-40B4-BE49-F238E27FC236}">
                    <a16:creationId xmlns:a16="http://schemas.microsoft.com/office/drawing/2014/main" id="{D6848F9C-BA94-9EAD-9869-7A2FE64AE2E9}"/>
                  </a:ext>
                </a:extLst>
              </p:cNvPr>
              <p:cNvSpPr>
                <a:spLocks noChangeShapeType="1"/>
              </p:cNvSpPr>
              <p:nvPr/>
            </p:nvSpPr>
            <p:spPr bwMode="auto">
              <a:xfrm>
                <a:off x="2502" y="1276"/>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6" name="Line 1659">
                <a:extLst>
                  <a:ext uri="{FF2B5EF4-FFF2-40B4-BE49-F238E27FC236}">
                    <a16:creationId xmlns:a16="http://schemas.microsoft.com/office/drawing/2014/main" id="{267227C1-513F-AB67-A039-4692B5C59A2C}"/>
                  </a:ext>
                </a:extLst>
              </p:cNvPr>
              <p:cNvSpPr>
                <a:spLocks noChangeShapeType="1"/>
              </p:cNvSpPr>
              <p:nvPr/>
            </p:nvSpPr>
            <p:spPr bwMode="auto">
              <a:xfrm flipV="1">
                <a:off x="2522" y="1257"/>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7" name="Line 1660">
                <a:extLst>
                  <a:ext uri="{FF2B5EF4-FFF2-40B4-BE49-F238E27FC236}">
                    <a16:creationId xmlns:a16="http://schemas.microsoft.com/office/drawing/2014/main" id="{52897CE4-E1D0-7D1F-4F79-24FECF43E042}"/>
                  </a:ext>
                </a:extLst>
              </p:cNvPr>
              <p:cNvSpPr>
                <a:spLocks noChangeShapeType="1"/>
              </p:cNvSpPr>
              <p:nvPr/>
            </p:nvSpPr>
            <p:spPr bwMode="auto">
              <a:xfrm flipV="1">
                <a:off x="1622" y="1345"/>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8" name="Line 1661">
                <a:extLst>
                  <a:ext uri="{FF2B5EF4-FFF2-40B4-BE49-F238E27FC236}">
                    <a16:creationId xmlns:a16="http://schemas.microsoft.com/office/drawing/2014/main" id="{547EC169-3C2C-7E93-62C8-9DC72917258C}"/>
                  </a:ext>
                </a:extLst>
              </p:cNvPr>
              <p:cNvSpPr>
                <a:spLocks noChangeShapeType="1"/>
              </p:cNvSpPr>
              <p:nvPr/>
            </p:nvSpPr>
            <p:spPr bwMode="auto">
              <a:xfrm>
                <a:off x="1622" y="1345"/>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09" name="Line 1662">
                <a:extLst>
                  <a:ext uri="{FF2B5EF4-FFF2-40B4-BE49-F238E27FC236}">
                    <a16:creationId xmlns:a16="http://schemas.microsoft.com/office/drawing/2014/main" id="{52270CAE-02C3-EA8F-9C9D-0309A32BD4D4}"/>
                  </a:ext>
                </a:extLst>
              </p:cNvPr>
              <p:cNvSpPr>
                <a:spLocks noChangeShapeType="1"/>
              </p:cNvSpPr>
              <p:nvPr/>
            </p:nvSpPr>
            <p:spPr bwMode="auto">
              <a:xfrm>
                <a:off x="1617" y="135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0" name="Line 1663">
                <a:extLst>
                  <a:ext uri="{FF2B5EF4-FFF2-40B4-BE49-F238E27FC236}">
                    <a16:creationId xmlns:a16="http://schemas.microsoft.com/office/drawing/2014/main" id="{E934396F-B4E6-810C-9959-7F45A11B3277}"/>
                  </a:ext>
                </a:extLst>
              </p:cNvPr>
              <p:cNvSpPr>
                <a:spLocks noChangeShapeType="1"/>
              </p:cNvSpPr>
              <p:nvPr/>
            </p:nvSpPr>
            <p:spPr bwMode="auto">
              <a:xfrm flipV="1">
                <a:off x="1637" y="134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1" name="Line 1664">
                <a:extLst>
                  <a:ext uri="{FF2B5EF4-FFF2-40B4-BE49-F238E27FC236}">
                    <a16:creationId xmlns:a16="http://schemas.microsoft.com/office/drawing/2014/main" id="{96F86376-F307-D630-59EA-311DC412933C}"/>
                  </a:ext>
                </a:extLst>
              </p:cNvPr>
              <p:cNvSpPr>
                <a:spLocks noChangeShapeType="1"/>
              </p:cNvSpPr>
              <p:nvPr/>
            </p:nvSpPr>
            <p:spPr bwMode="auto">
              <a:xfrm flipV="1">
                <a:off x="2072" y="866"/>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2" name="Line 1665">
                <a:extLst>
                  <a:ext uri="{FF2B5EF4-FFF2-40B4-BE49-F238E27FC236}">
                    <a16:creationId xmlns:a16="http://schemas.microsoft.com/office/drawing/2014/main" id="{319E2B42-05A4-2DB5-85E1-39EE5B089722}"/>
                  </a:ext>
                </a:extLst>
              </p:cNvPr>
              <p:cNvSpPr>
                <a:spLocks noChangeShapeType="1"/>
              </p:cNvSpPr>
              <p:nvPr/>
            </p:nvSpPr>
            <p:spPr bwMode="auto">
              <a:xfrm>
                <a:off x="2072" y="866"/>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3" name="Line 1666">
                <a:extLst>
                  <a:ext uri="{FF2B5EF4-FFF2-40B4-BE49-F238E27FC236}">
                    <a16:creationId xmlns:a16="http://schemas.microsoft.com/office/drawing/2014/main" id="{3E70AD80-68F9-4102-7BA1-FC7880441D3A}"/>
                  </a:ext>
                </a:extLst>
              </p:cNvPr>
              <p:cNvSpPr>
                <a:spLocks noChangeShapeType="1"/>
              </p:cNvSpPr>
              <p:nvPr/>
            </p:nvSpPr>
            <p:spPr bwMode="auto">
              <a:xfrm>
                <a:off x="2067" y="88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4" name="Line 1667">
                <a:extLst>
                  <a:ext uri="{FF2B5EF4-FFF2-40B4-BE49-F238E27FC236}">
                    <a16:creationId xmlns:a16="http://schemas.microsoft.com/office/drawing/2014/main" id="{6F217FFA-CDAF-8E88-88D3-55A9E2AFA217}"/>
                  </a:ext>
                </a:extLst>
              </p:cNvPr>
              <p:cNvSpPr>
                <a:spLocks noChangeShapeType="1"/>
              </p:cNvSpPr>
              <p:nvPr/>
            </p:nvSpPr>
            <p:spPr bwMode="auto">
              <a:xfrm flipV="1">
                <a:off x="2087" y="86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5" name="Line 1668">
                <a:extLst>
                  <a:ext uri="{FF2B5EF4-FFF2-40B4-BE49-F238E27FC236}">
                    <a16:creationId xmlns:a16="http://schemas.microsoft.com/office/drawing/2014/main" id="{D4924606-EEB1-F99A-78CC-7DA23ED572DF}"/>
                  </a:ext>
                </a:extLst>
              </p:cNvPr>
              <p:cNvSpPr>
                <a:spLocks noChangeShapeType="1"/>
              </p:cNvSpPr>
              <p:nvPr/>
            </p:nvSpPr>
            <p:spPr bwMode="auto">
              <a:xfrm flipV="1">
                <a:off x="1735" y="1125"/>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6" name="Line 1669">
                <a:extLst>
                  <a:ext uri="{FF2B5EF4-FFF2-40B4-BE49-F238E27FC236}">
                    <a16:creationId xmlns:a16="http://schemas.microsoft.com/office/drawing/2014/main" id="{79328713-A034-EA7F-8B31-05FE52171E21}"/>
                  </a:ext>
                </a:extLst>
              </p:cNvPr>
              <p:cNvSpPr>
                <a:spLocks noChangeShapeType="1"/>
              </p:cNvSpPr>
              <p:nvPr/>
            </p:nvSpPr>
            <p:spPr bwMode="auto">
              <a:xfrm>
                <a:off x="1735" y="1125"/>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7" name="Line 1670">
                <a:extLst>
                  <a:ext uri="{FF2B5EF4-FFF2-40B4-BE49-F238E27FC236}">
                    <a16:creationId xmlns:a16="http://schemas.microsoft.com/office/drawing/2014/main" id="{AA8C1399-6DF5-DF23-FF4F-9EC0F930479B}"/>
                  </a:ext>
                </a:extLst>
              </p:cNvPr>
              <p:cNvSpPr>
                <a:spLocks noChangeShapeType="1"/>
              </p:cNvSpPr>
              <p:nvPr/>
            </p:nvSpPr>
            <p:spPr bwMode="auto">
              <a:xfrm>
                <a:off x="1730" y="1134"/>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8" name="Line 1671">
                <a:extLst>
                  <a:ext uri="{FF2B5EF4-FFF2-40B4-BE49-F238E27FC236}">
                    <a16:creationId xmlns:a16="http://schemas.microsoft.com/office/drawing/2014/main" id="{02C245D8-FB76-AADB-3EBC-C3FFD0582B1D}"/>
                  </a:ext>
                </a:extLst>
              </p:cNvPr>
              <p:cNvSpPr>
                <a:spLocks noChangeShapeType="1"/>
              </p:cNvSpPr>
              <p:nvPr/>
            </p:nvSpPr>
            <p:spPr bwMode="auto">
              <a:xfrm flipV="1">
                <a:off x="1749" y="111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19" name="Line 1672">
                <a:extLst>
                  <a:ext uri="{FF2B5EF4-FFF2-40B4-BE49-F238E27FC236}">
                    <a16:creationId xmlns:a16="http://schemas.microsoft.com/office/drawing/2014/main" id="{27DD4C63-D363-BCCC-70DE-DD225BA2CC15}"/>
                  </a:ext>
                </a:extLst>
              </p:cNvPr>
              <p:cNvSpPr>
                <a:spLocks noChangeShapeType="1"/>
              </p:cNvSpPr>
              <p:nvPr/>
            </p:nvSpPr>
            <p:spPr bwMode="auto">
              <a:xfrm flipV="1">
                <a:off x="1725" y="1354"/>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0" name="Line 1673">
                <a:extLst>
                  <a:ext uri="{FF2B5EF4-FFF2-40B4-BE49-F238E27FC236}">
                    <a16:creationId xmlns:a16="http://schemas.microsoft.com/office/drawing/2014/main" id="{7B0B0F11-2A1C-DE2B-9F0A-78AC97AB4E28}"/>
                  </a:ext>
                </a:extLst>
              </p:cNvPr>
              <p:cNvSpPr>
                <a:spLocks noChangeShapeType="1"/>
              </p:cNvSpPr>
              <p:nvPr/>
            </p:nvSpPr>
            <p:spPr bwMode="auto">
              <a:xfrm>
                <a:off x="1725" y="1354"/>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1" name="Line 1674">
                <a:extLst>
                  <a:ext uri="{FF2B5EF4-FFF2-40B4-BE49-F238E27FC236}">
                    <a16:creationId xmlns:a16="http://schemas.microsoft.com/office/drawing/2014/main" id="{351EB5CA-7DBA-C9C4-D377-B00596C41916}"/>
                  </a:ext>
                </a:extLst>
              </p:cNvPr>
              <p:cNvSpPr>
                <a:spLocks noChangeShapeType="1"/>
              </p:cNvSpPr>
              <p:nvPr/>
            </p:nvSpPr>
            <p:spPr bwMode="auto">
              <a:xfrm>
                <a:off x="1720" y="1369"/>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2" name="Line 1675">
                <a:extLst>
                  <a:ext uri="{FF2B5EF4-FFF2-40B4-BE49-F238E27FC236}">
                    <a16:creationId xmlns:a16="http://schemas.microsoft.com/office/drawing/2014/main" id="{6BFA4778-CF92-3FAF-8127-99D6F37065E2}"/>
                  </a:ext>
                </a:extLst>
              </p:cNvPr>
              <p:cNvSpPr>
                <a:spLocks noChangeShapeType="1"/>
              </p:cNvSpPr>
              <p:nvPr/>
            </p:nvSpPr>
            <p:spPr bwMode="auto">
              <a:xfrm flipV="1">
                <a:off x="1739" y="135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3" name="Line 1676">
                <a:extLst>
                  <a:ext uri="{FF2B5EF4-FFF2-40B4-BE49-F238E27FC236}">
                    <a16:creationId xmlns:a16="http://schemas.microsoft.com/office/drawing/2014/main" id="{8D9C2D87-79A0-6647-78A9-4157694D9B99}"/>
                  </a:ext>
                </a:extLst>
              </p:cNvPr>
              <p:cNvSpPr>
                <a:spLocks noChangeShapeType="1"/>
              </p:cNvSpPr>
              <p:nvPr/>
            </p:nvSpPr>
            <p:spPr bwMode="auto">
              <a:xfrm flipV="1">
                <a:off x="899" y="2024"/>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4" name="Line 1677">
                <a:extLst>
                  <a:ext uri="{FF2B5EF4-FFF2-40B4-BE49-F238E27FC236}">
                    <a16:creationId xmlns:a16="http://schemas.microsoft.com/office/drawing/2014/main" id="{95B48349-1BAA-11AB-B798-147F353763B3}"/>
                  </a:ext>
                </a:extLst>
              </p:cNvPr>
              <p:cNvSpPr>
                <a:spLocks noChangeShapeType="1"/>
              </p:cNvSpPr>
              <p:nvPr/>
            </p:nvSpPr>
            <p:spPr bwMode="auto">
              <a:xfrm>
                <a:off x="899" y="2024"/>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5" name="Line 1678">
                <a:extLst>
                  <a:ext uri="{FF2B5EF4-FFF2-40B4-BE49-F238E27FC236}">
                    <a16:creationId xmlns:a16="http://schemas.microsoft.com/office/drawing/2014/main" id="{1EAE8890-5000-3573-E0B0-80224B3F7805}"/>
                  </a:ext>
                </a:extLst>
              </p:cNvPr>
              <p:cNvSpPr>
                <a:spLocks noChangeShapeType="1"/>
              </p:cNvSpPr>
              <p:nvPr/>
            </p:nvSpPr>
            <p:spPr bwMode="auto">
              <a:xfrm>
                <a:off x="894" y="2039"/>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6" name="Line 1679">
                <a:extLst>
                  <a:ext uri="{FF2B5EF4-FFF2-40B4-BE49-F238E27FC236}">
                    <a16:creationId xmlns:a16="http://schemas.microsoft.com/office/drawing/2014/main" id="{2503FD3D-9405-F959-65E7-D69E9D682B1A}"/>
                  </a:ext>
                </a:extLst>
              </p:cNvPr>
              <p:cNvSpPr>
                <a:spLocks noChangeShapeType="1"/>
              </p:cNvSpPr>
              <p:nvPr/>
            </p:nvSpPr>
            <p:spPr bwMode="auto">
              <a:xfrm flipV="1">
                <a:off x="913" y="202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7" name="Line 1680">
                <a:extLst>
                  <a:ext uri="{FF2B5EF4-FFF2-40B4-BE49-F238E27FC236}">
                    <a16:creationId xmlns:a16="http://schemas.microsoft.com/office/drawing/2014/main" id="{24FC13FF-7E0A-6926-5D10-32E74B9A5336}"/>
                  </a:ext>
                </a:extLst>
              </p:cNvPr>
              <p:cNvSpPr>
                <a:spLocks noChangeShapeType="1"/>
              </p:cNvSpPr>
              <p:nvPr/>
            </p:nvSpPr>
            <p:spPr bwMode="auto">
              <a:xfrm flipV="1">
                <a:off x="1852" y="934"/>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8" name="Line 1681">
                <a:extLst>
                  <a:ext uri="{FF2B5EF4-FFF2-40B4-BE49-F238E27FC236}">
                    <a16:creationId xmlns:a16="http://schemas.microsoft.com/office/drawing/2014/main" id="{A1CA60C3-EC20-C72F-B0AB-FC25A45B5893}"/>
                  </a:ext>
                </a:extLst>
              </p:cNvPr>
              <p:cNvSpPr>
                <a:spLocks noChangeShapeType="1"/>
              </p:cNvSpPr>
              <p:nvPr/>
            </p:nvSpPr>
            <p:spPr bwMode="auto">
              <a:xfrm>
                <a:off x="1852" y="934"/>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29" name="Line 1682">
                <a:extLst>
                  <a:ext uri="{FF2B5EF4-FFF2-40B4-BE49-F238E27FC236}">
                    <a16:creationId xmlns:a16="http://schemas.microsoft.com/office/drawing/2014/main" id="{4CEF375A-0B87-97E7-788C-8E3C3E4F45D4}"/>
                  </a:ext>
                </a:extLst>
              </p:cNvPr>
              <p:cNvSpPr>
                <a:spLocks noChangeShapeType="1"/>
              </p:cNvSpPr>
              <p:nvPr/>
            </p:nvSpPr>
            <p:spPr bwMode="auto">
              <a:xfrm>
                <a:off x="1847" y="949"/>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0" name="Line 1683">
                <a:extLst>
                  <a:ext uri="{FF2B5EF4-FFF2-40B4-BE49-F238E27FC236}">
                    <a16:creationId xmlns:a16="http://schemas.microsoft.com/office/drawing/2014/main" id="{D2E72D88-64EB-AF55-5AFD-C43917FDBF7E}"/>
                  </a:ext>
                </a:extLst>
              </p:cNvPr>
              <p:cNvSpPr>
                <a:spLocks noChangeShapeType="1"/>
              </p:cNvSpPr>
              <p:nvPr/>
            </p:nvSpPr>
            <p:spPr bwMode="auto">
              <a:xfrm flipV="1">
                <a:off x="1867" y="929"/>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1" name="Line 1684">
                <a:extLst>
                  <a:ext uri="{FF2B5EF4-FFF2-40B4-BE49-F238E27FC236}">
                    <a16:creationId xmlns:a16="http://schemas.microsoft.com/office/drawing/2014/main" id="{E6E2C98A-758F-77E9-BF90-AC5EB088FA23}"/>
                  </a:ext>
                </a:extLst>
              </p:cNvPr>
              <p:cNvSpPr>
                <a:spLocks noChangeShapeType="1"/>
              </p:cNvSpPr>
              <p:nvPr/>
            </p:nvSpPr>
            <p:spPr bwMode="auto">
              <a:xfrm flipV="1">
                <a:off x="1480" y="1594"/>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2" name="Line 1685">
                <a:extLst>
                  <a:ext uri="{FF2B5EF4-FFF2-40B4-BE49-F238E27FC236}">
                    <a16:creationId xmlns:a16="http://schemas.microsoft.com/office/drawing/2014/main" id="{359E1474-A182-09C7-E013-18AD19BA5E06}"/>
                  </a:ext>
                </a:extLst>
              </p:cNvPr>
              <p:cNvSpPr>
                <a:spLocks noChangeShapeType="1"/>
              </p:cNvSpPr>
              <p:nvPr/>
            </p:nvSpPr>
            <p:spPr bwMode="auto">
              <a:xfrm>
                <a:off x="1480" y="1594"/>
                <a:ext cx="25"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3" name="Line 1686">
                <a:extLst>
                  <a:ext uri="{FF2B5EF4-FFF2-40B4-BE49-F238E27FC236}">
                    <a16:creationId xmlns:a16="http://schemas.microsoft.com/office/drawing/2014/main" id="{DE83B0F2-1CF1-1625-B145-D5F35735967B}"/>
                  </a:ext>
                </a:extLst>
              </p:cNvPr>
              <p:cNvSpPr>
                <a:spLocks noChangeShapeType="1"/>
              </p:cNvSpPr>
              <p:nvPr/>
            </p:nvSpPr>
            <p:spPr bwMode="auto">
              <a:xfrm>
                <a:off x="1476" y="160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4" name="Line 1687">
                <a:extLst>
                  <a:ext uri="{FF2B5EF4-FFF2-40B4-BE49-F238E27FC236}">
                    <a16:creationId xmlns:a16="http://schemas.microsoft.com/office/drawing/2014/main" id="{1497EC0E-C968-CC61-0E53-43A0861359E7}"/>
                  </a:ext>
                </a:extLst>
              </p:cNvPr>
              <p:cNvSpPr>
                <a:spLocks noChangeShapeType="1"/>
              </p:cNvSpPr>
              <p:nvPr/>
            </p:nvSpPr>
            <p:spPr bwMode="auto">
              <a:xfrm flipV="1">
                <a:off x="1490" y="1589"/>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5" name="Line 1688">
                <a:extLst>
                  <a:ext uri="{FF2B5EF4-FFF2-40B4-BE49-F238E27FC236}">
                    <a16:creationId xmlns:a16="http://schemas.microsoft.com/office/drawing/2014/main" id="{69D6F440-7A00-1AC0-B796-304FCEDD2939}"/>
                  </a:ext>
                </a:extLst>
              </p:cNvPr>
              <p:cNvSpPr>
                <a:spLocks noChangeShapeType="1"/>
              </p:cNvSpPr>
              <p:nvPr/>
            </p:nvSpPr>
            <p:spPr bwMode="auto">
              <a:xfrm flipV="1">
                <a:off x="1769" y="115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6" name="Line 1689">
                <a:extLst>
                  <a:ext uri="{FF2B5EF4-FFF2-40B4-BE49-F238E27FC236}">
                    <a16:creationId xmlns:a16="http://schemas.microsoft.com/office/drawing/2014/main" id="{D81CDDB7-1C8C-39D8-A179-D53BF7C0214D}"/>
                  </a:ext>
                </a:extLst>
              </p:cNvPr>
              <p:cNvSpPr>
                <a:spLocks noChangeShapeType="1"/>
              </p:cNvSpPr>
              <p:nvPr/>
            </p:nvSpPr>
            <p:spPr bwMode="auto">
              <a:xfrm>
                <a:off x="1769" y="115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7" name="Line 1690">
                <a:extLst>
                  <a:ext uri="{FF2B5EF4-FFF2-40B4-BE49-F238E27FC236}">
                    <a16:creationId xmlns:a16="http://schemas.microsoft.com/office/drawing/2014/main" id="{03802160-F968-6D68-1B66-ECC5EA42D9E4}"/>
                  </a:ext>
                </a:extLst>
              </p:cNvPr>
              <p:cNvSpPr>
                <a:spLocks noChangeShapeType="1"/>
              </p:cNvSpPr>
              <p:nvPr/>
            </p:nvSpPr>
            <p:spPr bwMode="auto">
              <a:xfrm>
                <a:off x="1764" y="116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8" name="Line 1691">
                <a:extLst>
                  <a:ext uri="{FF2B5EF4-FFF2-40B4-BE49-F238E27FC236}">
                    <a16:creationId xmlns:a16="http://schemas.microsoft.com/office/drawing/2014/main" id="{CD06C27D-6BAA-D247-11B4-CB276DD9596A}"/>
                  </a:ext>
                </a:extLst>
              </p:cNvPr>
              <p:cNvSpPr>
                <a:spLocks noChangeShapeType="1"/>
              </p:cNvSpPr>
              <p:nvPr/>
            </p:nvSpPr>
            <p:spPr bwMode="auto">
              <a:xfrm flipV="1">
                <a:off x="1783" y="1149"/>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39" name="Line 1692">
                <a:extLst>
                  <a:ext uri="{FF2B5EF4-FFF2-40B4-BE49-F238E27FC236}">
                    <a16:creationId xmlns:a16="http://schemas.microsoft.com/office/drawing/2014/main" id="{45371B12-A930-2593-362F-34EE2C91FA84}"/>
                  </a:ext>
                </a:extLst>
              </p:cNvPr>
              <p:cNvSpPr>
                <a:spLocks noChangeShapeType="1"/>
              </p:cNvSpPr>
              <p:nvPr/>
            </p:nvSpPr>
            <p:spPr bwMode="auto">
              <a:xfrm flipV="1">
                <a:off x="2140" y="998"/>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0" name="Line 1693">
                <a:extLst>
                  <a:ext uri="{FF2B5EF4-FFF2-40B4-BE49-F238E27FC236}">
                    <a16:creationId xmlns:a16="http://schemas.microsoft.com/office/drawing/2014/main" id="{35A7C893-8D19-7A98-4E02-DACCCF76D021}"/>
                  </a:ext>
                </a:extLst>
              </p:cNvPr>
              <p:cNvSpPr>
                <a:spLocks noChangeShapeType="1"/>
              </p:cNvSpPr>
              <p:nvPr/>
            </p:nvSpPr>
            <p:spPr bwMode="auto">
              <a:xfrm>
                <a:off x="2140" y="998"/>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1" name="Line 1694">
                <a:extLst>
                  <a:ext uri="{FF2B5EF4-FFF2-40B4-BE49-F238E27FC236}">
                    <a16:creationId xmlns:a16="http://schemas.microsoft.com/office/drawing/2014/main" id="{E93A3AB7-210C-A10E-5250-D41FBF223EC4}"/>
                  </a:ext>
                </a:extLst>
              </p:cNvPr>
              <p:cNvSpPr>
                <a:spLocks noChangeShapeType="1"/>
              </p:cNvSpPr>
              <p:nvPr/>
            </p:nvSpPr>
            <p:spPr bwMode="auto">
              <a:xfrm>
                <a:off x="2135" y="1007"/>
                <a:ext cx="40"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2" name="Line 1695">
                <a:extLst>
                  <a:ext uri="{FF2B5EF4-FFF2-40B4-BE49-F238E27FC236}">
                    <a16:creationId xmlns:a16="http://schemas.microsoft.com/office/drawing/2014/main" id="{925F1B96-9989-56E3-0FC8-2DB261C3132A}"/>
                  </a:ext>
                </a:extLst>
              </p:cNvPr>
              <p:cNvSpPr>
                <a:spLocks noChangeShapeType="1"/>
              </p:cNvSpPr>
              <p:nvPr/>
            </p:nvSpPr>
            <p:spPr bwMode="auto">
              <a:xfrm flipV="1">
                <a:off x="2155" y="99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3" name="Line 1696">
                <a:extLst>
                  <a:ext uri="{FF2B5EF4-FFF2-40B4-BE49-F238E27FC236}">
                    <a16:creationId xmlns:a16="http://schemas.microsoft.com/office/drawing/2014/main" id="{E7FDD241-0E96-7928-3DF5-492B75B5EC98}"/>
                  </a:ext>
                </a:extLst>
              </p:cNvPr>
              <p:cNvSpPr>
                <a:spLocks noChangeShapeType="1"/>
              </p:cNvSpPr>
              <p:nvPr/>
            </p:nvSpPr>
            <p:spPr bwMode="auto">
              <a:xfrm flipV="1">
                <a:off x="1207" y="160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4" name="Line 1697">
                <a:extLst>
                  <a:ext uri="{FF2B5EF4-FFF2-40B4-BE49-F238E27FC236}">
                    <a16:creationId xmlns:a16="http://schemas.microsoft.com/office/drawing/2014/main" id="{A6153B6F-C80B-1BF8-E3A5-ADF9C3EBC03D}"/>
                  </a:ext>
                </a:extLst>
              </p:cNvPr>
              <p:cNvSpPr>
                <a:spLocks noChangeShapeType="1"/>
              </p:cNvSpPr>
              <p:nvPr/>
            </p:nvSpPr>
            <p:spPr bwMode="auto">
              <a:xfrm>
                <a:off x="1207" y="1609"/>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5" name="Line 1698">
                <a:extLst>
                  <a:ext uri="{FF2B5EF4-FFF2-40B4-BE49-F238E27FC236}">
                    <a16:creationId xmlns:a16="http://schemas.microsoft.com/office/drawing/2014/main" id="{5F5774B9-E67A-E13A-8C91-00C2AF0E9004}"/>
                  </a:ext>
                </a:extLst>
              </p:cNvPr>
              <p:cNvSpPr>
                <a:spLocks noChangeShapeType="1"/>
              </p:cNvSpPr>
              <p:nvPr/>
            </p:nvSpPr>
            <p:spPr bwMode="auto">
              <a:xfrm>
                <a:off x="1202" y="161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6" name="Line 1699">
                <a:extLst>
                  <a:ext uri="{FF2B5EF4-FFF2-40B4-BE49-F238E27FC236}">
                    <a16:creationId xmlns:a16="http://schemas.microsoft.com/office/drawing/2014/main" id="{4DD7EA8A-3451-52A6-16E6-C6E29FDADCE6}"/>
                  </a:ext>
                </a:extLst>
              </p:cNvPr>
              <p:cNvSpPr>
                <a:spLocks noChangeShapeType="1"/>
              </p:cNvSpPr>
              <p:nvPr/>
            </p:nvSpPr>
            <p:spPr bwMode="auto">
              <a:xfrm flipV="1">
                <a:off x="1221" y="1604"/>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7" name="Line 1700">
                <a:extLst>
                  <a:ext uri="{FF2B5EF4-FFF2-40B4-BE49-F238E27FC236}">
                    <a16:creationId xmlns:a16="http://schemas.microsoft.com/office/drawing/2014/main" id="{2E9A288E-F412-EA84-33FE-21F1DE37377A}"/>
                  </a:ext>
                </a:extLst>
              </p:cNvPr>
              <p:cNvSpPr>
                <a:spLocks noChangeShapeType="1"/>
              </p:cNvSpPr>
              <p:nvPr/>
            </p:nvSpPr>
            <p:spPr bwMode="auto">
              <a:xfrm flipV="1">
                <a:off x="1798" y="1193"/>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8" name="Line 1701">
                <a:extLst>
                  <a:ext uri="{FF2B5EF4-FFF2-40B4-BE49-F238E27FC236}">
                    <a16:creationId xmlns:a16="http://schemas.microsoft.com/office/drawing/2014/main" id="{076C7F1B-ECD3-2926-2E01-190C2FC71C76}"/>
                  </a:ext>
                </a:extLst>
              </p:cNvPr>
              <p:cNvSpPr>
                <a:spLocks noChangeShapeType="1"/>
              </p:cNvSpPr>
              <p:nvPr/>
            </p:nvSpPr>
            <p:spPr bwMode="auto">
              <a:xfrm>
                <a:off x="1798" y="1193"/>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49" name="Line 1702">
                <a:extLst>
                  <a:ext uri="{FF2B5EF4-FFF2-40B4-BE49-F238E27FC236}">
                    <a16:creationId xmlns:a16="http://schemas.microsoft.com/office/drawing/2014/main" id="{8BAEF041-5DCD-C8F4-8D9D-50BF04424195}"/>
                  </a:ext>
                </a:extLst>
              </p:cNvPr>
              <p:cNvSpPr>
                <a:spLocks noChangeShapeType="1"/>
              </p:cNvSpPr>
              <p:nvPr/>
            </p:nvSpPr>
            <p:spPr bwMode="auto">
              <a:xfrm>
                <a:off x="1793" y="1203"/>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0" name="Line 1703">
                <a:extLst>
                  <a:ext uri="{FF2B5EF4-FFF2-40B4-BE49-F238E27FC236}">
                    <a16:creationId xmlns:a16="http://schemas.microsoft.com/office/drawing/2014/main" id="{A744F685-AA01-47A6-AB66-0C2D7CE2811F}"/>
                  </a:ext>
                </a:extLst>
              </p:cNvPr>
              <p:cNvSpPr>
                <a:spLocks noChangeShapeType="1"/>
              </p:cNvSpPr>
              <p:nvPr/>
            </p:nvSpPr>
            <p:spPr bwMode="auto">
              <a:xfrm flipV="1">
                <a:off x="1813" y="1188"/>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1" name="Line 1704">
                <a:extLst>
                  <a:ext uri="{FF2B5EF4-FFF2-40B4-BE49-F238E27FC236}">
                    <a16:creationId xmlns:a16="http://schemas.microsoft.com/office/drawing/2014/main" id="{7B006AFE-C787-3C24-F063-E405FE0BBF91}"/>
                  </a:ext>
                </a:extLst>
              </p:cNvPr>
              <p:cNvSpPr>
                <a:spLocks noChangeShapeType="1"/>
              </p:cNvSpPr>
              <p:nvPr/>
            </p:nvSpPr>
            <p:spPr bwMode="auto">
              <a:xfrm flipV="1">
                <a:off x="992" y="2156"/>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2" name="Line 1705">
                <a:extLst>
                  <a:ext uri="{FF2B5EF4-FFF2-40B4-BE49-F238E27FC236}">
                    <a16:creationId xmlns:a16="http://schemas.microsoft.com/office/drawing/2014/main" id="{2AC2A59E-1A20-451C-AAEB-42FDD9023FC7}"/>
                  </a:ext>
                </a:extLst>
              </p:cNvPr>
              <p:cNvSpPr>
                <a:spLocks noChangeShapeType="1"/>
              </p:cNvSpPr>
              <p:nvPr/>
            </p:nvSpPr>
            <p:spPr bwMode="auto">
              <a:xfrm>
                <a:off x="992" y="2156"/>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3" name="Line 1706">
                <a:extLst>
                  <a:ext uri="{FF2B5EF4-FFF2-40B4-BE49-F238E27FC236}">
                    <a16:creationId xmlns:a16="http://schemas.microsoft.com/office/drawing/2014/main" id="{C8E8CA8C-586B-F2F9-69F1-D211640B565C}"/>
                  </a:ext>
                </a:extLst>
              </p:cNvPr>
              <p:cNvSpPr>
                <a:spLocks noChangeShapeType="1"/>
              </p:cNvSpPr>
              <p:nvPr/>
            </p:nvSpPr>
            <p:spPr bwMode="auto">
              <a:xfrm>
                <a:off x="987" y="2171"/>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4" name="Line 1707">
                <a:extLst>
                  <a:ext uri="{FF2B5EF4-FFF2-40B4-BE49-F238E27FC236}">
                    <a16:creationId xmlns:a16="http://schemas.microsoft.com/office/drawing/2014/main" id="{8CD5A31C-4F9D-B268-60CF-110586A9993F}"/>
                  </a:ext>
                </a:extLst>
              </p:cNvPr>
              <p:cNvSpPr>
                <a:spLocks noChangeShapeType="1"/>
              </p:cNvSpPr>
              <p:nvPr/>
            </p:nvSpPr>
            <p:spPr bwMode="auto">
              <a:xfrm flipV="1">
                <a:off x="1006" y="2152"/>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5" name="Line 1708">
                <a:extLst>
                  <a:ext uri="{FF2B5EF4-FFF2-40B4-BE49-F238E27FC236}">
                    <a16:creationId xmlns:a16="http://schemas.microsoft.com/office/drawing/2014/main" id="{F980A17C-FD16-29D5-D508-8045CC27EF18}"/>
                  </a:ext>
                </a:extLst>
              </p:cNvPr>
              <p:cNvSpPr>
                <a:spLocks noChangeShapeType="1"/>
              </p:cNvSpPr>
              <p:nvPr/>
            </p:nvSpPr>
            <p:spPr bwMode="auto">
              <a:xfrm flipV="1">
                <a:off x="1549" y="1296"/>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6" name="Line 1709">
                <a:extLst>
                  <a:ext uri="{FF2B5EF4-FFF2-40B4-BE49-F238E27FC236}">
                    <a16:creationId xmlns:a16="http://schemas.microsoft.com/office/drawing/2014/main" id="{E0E4F7C4-BC08-5907-4194-C08D1062A3D1}"/>
                  </a:ext>
                </a:extLst>
              </p:cNvPr>
              <p:cNvSpPr>
                <a:spLocks noChangeShapeType="1"/>
              </p:cNvSpPr>
              <p:nvPr/>
            </p:nvSpPr>
            <p:spPr bwMode="auto">
              <a:xfrm>
                <a:off x="1549" y="1296"/>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7" name="Line 1710">
                <a:extLst>
                  <a:ext uri="{FF2B5EF4-FFF2-40B4-BE49-F238E27FC236}">
                    <a16:creationId xmlns:a16="http://schemas.microsoft.com/office/drawing/2014/main" id="{602CE971-D019-9F1C-9DA4-271889E9BA0D}"/>
                  </a:ext>
                </a:extLst>
              </p:cNvPr>
              <p:cNvSpPr>
                <a:spLocks noChangeShapeType="1"/>
              </p:cNvSpPr>
              <p:nvPr/>
            </p:nvSpPr>
            <p:spPr bwMode="auto">
              <a:xfrm>
                <a:off x="1544" y="1306"/>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8" name="Line 1711">
                <a:extLst>
                  <a:ext uri="{FF2B5EF4-FFF2-40B4-BE49-F238E27FC236}">
                    <a16:creationId xmlns:a16="http://schemas.microsoft.com/office/drawing/2014/main" id="{46E43D85-53AF-5B9A-9A96-7022B328A27F}"/>
                  </a:ext>
                </a:extLst>
              </p:cNvPr>
              <p:cNvSpPr>
                <a:spLocks noChangeShapeType="1"/>
              </p:cNvSpPr>
              <p:nvPr/>
            </p:nvSpPr>
            <p:spPr bwMode="auto">
              <a:xfrm flipV="1">
                <a:off x="1564" y="129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59" name="Line 1712">
                <a:extLst>
                  <a:ext uri="{FF2B5EF4-FFF2-40B4-BE49-F238E27FC236}">
                    <a16:creationId xmlns:a16="http://schemas.microsoft.com/office/drawing/2014/main" id="{BBBAA45D-BED7-804A-B1D1-E8819E260202}"/>
                  </a:ext>
                </a:extLst>
              </p:cNvPr>
              <p:cNvSpPr>
                <a:spLocks noChangeShapeType="1"/>
              </p:cNvSpPr>
              <p:nvPr/>
            </p:nvSpPr>
            <p:spPr bwMode="auto">
              <a:xfrm flipV="1">
                <a:off x="1432" y="131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0" name="Line 1713">
                <a:extLst>
                  <a:ext uri="{FF2B5EF4-FFF2-40B4-BE49-F238E27FC236}">
                    <a16:creationId xmlns:a16="http://schemas.microsoft.com/office/drawing/2014/main" id="{3E3A49B6-1FD4-F7D1-A3E0-B93EA6F086C3}"/>
                  </a:ext>
                </a:extLst>
              </p:cNvPr>
              <p:cNvSpPr>
                <a:spLocks noChangeShapeType="1"/>
              </p:cNvSpPr>
              <p:nvPr/>
            </p:nvSpPr>
            <p:spPr bwMode="auto">
              <a:xfrm>
                <a:off x="1432" y="131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1" name="Line 1714">
                <a:extLst>
                  <a:ext uri="{FF2B5EF4-FFF2-40B4-BE49-F238E27FC236}">
                    <a16:creationId xmlns:a16="http://schemas.microsoft.com/office/drawing/2014/main" id="{DD3FB451-846C-9CBF-0DDE-704EB673DCF5}"/>
                  </a:ext>
                </a:extLst>
              </p:cNvPr>
              <p:cNvSpPr>
                <a:spLocks noChangeShapeType="1"/>
              </p:cNvSpPr>
              <p:nvPr/>
            </p:nvSpPr>
            <p:spPr bwMode="auto">
              <a:xfrm>
                <a:off x="1427" y="1330"/>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2" name="Line 1715">
                <a:extLst>
                  <a:ext uri="{FF2B5EF4-FFF2-40B4-BE49-F238E27FC236}">
                    <a16:creationId xmlns:a16="http://schemas.microsoft.com/office/drawing/2014/main" id="{5F633886-1FA3-81A2-1F6A-52B6EC7D9D8E}"/>
                  </a:ext>
                </a:extLst>
              </p:cNvPr>
              <p:cNvSpPr>
                <a:spLocks noChangeShapeType="1"/>
              </p:cNvSpPr>
              <p:nvPr/>
            </p:nvSpPr>
            <p:spPr bwMode="auto">
              <a:xfrm flipV="1">
                <a:off x="1446" y="1310"/>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3" name="Line 1716">
                <a:extLst>
                  <a:ext uri="{FF2B5EF4-FFF2-40B4-BE49-F238E27FC236}">
                    <a16:creationId xmlns:a16="http://schemas.microsoft.com/office/drawing/2014/main" id="{6E088875-D9CB-0C63-1A80-2D4FC19831B2}"/>
                  </a:ext>
                </a:extLst>
              </p:cNvPr>
              <p:cNvSpPr>
                <a:spLocks noChangeShapeType="1"/>
              </p:cNvSpPr>
              <p:nvPr/>
            </p:nvSpPr>
            <p:spPr bwMode="auto">
              <a:xfrm flipV="1">
                <a:off x="1001" y="2142"/>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4" name="Line 1717">
                <a:extLst>
                  <a:ext uri="{FF2B5EF4-FFF2-40B4-BE49-F238E27FC236}">
                    <a16:creationId xmlns:a16="http://schemas.microsoft.com/office/drawing/2014/main" id="{F9863A89-33E4-7DAE-26EC-199EB4AA7796}"/>
                  </a:ext>
                </a:extLst>
              </p:cNvPr>
              <p:cNvSpPr>
                <a:spLocks noChangeShapeType="1"/>
              </p:cNvSpPr>
              <p:nvPr/>
            </p:nvSpPr>
            <p:spPr bwMode="auto">
              <a:xfrm>
                <a:off x="1001" y="2142"/>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5" name="Line 1718">
                <a:extLst>
                  <a:ext uri="{FF2B5EF4-FFF2-40B4-BE49-F238E27FC236}">
                    <a16:creationId xmlns:a16="http://schemas.microsoft.com/office/drawing/2014/main" id="{3A7EBE08-0D63-B23C-25E3-7D5D68FDC940}"/>
                  </a:ext>
                </a:extLst>
              </p:cNvPr>
              <p:cNvSpPr>
                <a:spLocks noChangeShapeType="1"/>
              </p:cNvSpPr>
              <p:nvPr/>
            </p:nvSpPr>
            <p:spPr bwMode="auto">
              <a:xfrm>
                <a:off x="996" y="2156"/>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6" name="Line 1719">
                <a:extLst>
                  <a:ext uri="{FF2B5EF4-FFF2-40B4-BE49-F238E27FC236}">
                    <a16:creationId xmlns:a16="http://schemas.microsoft.com/office/drawing/2014/main" id="{B096B3D9-E1C3-3EE4-380A-27E4C30856A6}"/>
                  </a:ext>
                </a:extLst>
              </p:cNvPr>
              <p:cNvSpPr>
                <a:spLocks noChangeShapeType="1"/>
              </p:cNvSpPr>
              <p:nvPr/>
            </p:nvSpPr>
            <p:spPr bwMode="auto">
              <a:xfrm flipV="1">
                <a:off x="1011" y="2137"/>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7" name="Line 1720">
                <a:extLst>
                  <a:ext uri="{FF2B5EF4-FFF2-40B4-BE49-F238E27FC236}">
                    <a16:creationId xmlns:a16="http://schemas.microsoft.com/office/drawing/2014/main" id="{6E75C815-9E63-6F0D-3F24-60BFEBD37000}"/>
                  </a:ext>
                </a:extLst>
              </p:cNvPr>
              <p:cNvSpPr>
                <a:spLocks noChangeShapeType="1"/>
              </p:cNvSpPr>
              <p:nvPr/>
            </p:nvSpPr>
            <p:spPr bwMode="auto">
              <a:xfrm flipV="1">
                <a:off x="1534" y="1438"/>
                <a:ext cx="30"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8" name="Line 1721">
                <a:extLst>
                  <a:ext uri="{FF2B5EF4-FFF2-40B4-BE49-F238E27FC236}">
                    <a16:creationId xmlns:a16="http://schemas.microsoft.com/office/drawing/2014/main" id="{D40C1E03-5036-1148-A9AC-844165C8B477}"/>
                  </a:ext>
                </a:extLst>
              </p:cNvPr>
              <p:cNvSpPr>
                <a:spLocks noChangeShapeType="1"/>
              </p:cNvSpPr>
              <p:nvPr/>
            </p:nvSpPr>
            <p:spPr bwMode="auto">
              <a:xfrm>
                <a:off x="1534" y="1438"/>
                <a:ext cx="30"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69" name="Line 1722">
                <a:extLst>
                  <a:ext uri="{FF2B5EF4-FFF2-40B4-BE49-F238E27FC236}">
                    <a16:creationId xmlns:a16="http://schemas.microsoft.com/office/drawing/2014/main" id="{09C15D28-B405-336B-749F-B72ED31053E9}"/>
                  </a:ext>
                </a:extLst>
              </p:cNvPr>
              <p:cNvSpPr>
                <a:spLocks noChangeShapeType="1"/>
              </p:cNvSpPr>
              <p:nvPr/>
            </p:nvSpPr>
            <p:spPr bwMode="auto">
              <a:xfrm>
                <a:off x="1529" y="1452"/>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0" name="Line 1723">
                <a:extLst>
                  <a:ext uri="{FF2B5EF4-FFF2-40B4-BE49-F238E27FC236}">
                    <a16:creationId xmlns:a16="http://schemas.microsoft.com/office/drawing/2014/main" id="{6014E370-D2B2-F843-C5AE-5015B797EBC7}"/>
                  </a:ext>
                </a:extLst>
              </p:cNvPr>
              <p:cNvSpPr>
                <a:spLocks noChangeShapeType="1"/>
              </p:cNvSpPr>
              <p:nvPr/>
            </p:nvSpPr>
            <p:spPr bwMode="auto">
              <a:xfrm flipV="1">
                <a:off x="1549" y="1433"/>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1" name="Line 1724">
                <a:extLst>
                  <a:ext uri="{FF2B5EF4-FFF2-40B4-BE49-F238E27FC236}">
                    <a16:creationId xmlns:a16="http://schemas.microsoft.com/office/drawing/2014/main" id="{9769A749-9223-5E69-881F-534D4C5CEA88}"/>
                  </a:ext>
                </a:extLst>
              </p:cNvPr>
              <p:cNvSpPr>
                <a:spLocks noChangeShapeType="1"/>
              </p:cNvSpPr>
              <p:nvPr/>
            </p:nvSpPr>
            <p:spPr bwMode="auto">
              <a:xfrm flipV="1">
                <a:off x="1681" y="1242"/>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2" name="Line 1725">
                <a:extLst>
                  <a:ext uri="{FF2B5EF4-FFF2-40B4-BE49-F238E27FC236}">
                    <a16:creationId xmlns:a16="http://schemas.microsoft.com/office/drawing/2014/main" id="{3D19F3C9-38F9-EEAB-A430-D82A77A4B0B6}"/>
                  </a:ext>
                </a:extLst>
              </p:cNvPr>
              <p:cNvSpPr>
                <a:spLocks noChangeShapeType="1"/>
              </p:cNvSpPr>
              <p:nvPr/>
            </p:nvSpPr>
            <p:spPr bwMode="auto">
              <a:xfrm>
                <a:off x="1681" y="1242"/>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3" name="Line 1726">
                <a:extLst>
                  <a:ext uri="{FF2B5EF4-FFF2-40B4-BE49-F238E27FC236}">
                    <a16:creationId xmlns:a16="http://schemas.microsoft.com/office/drawing/2014/main" id="{B2AB00CA-458F-B319-9B9E-CDD6B445A067}"/>
                  </a:ext>
                </a:extLst>
              </p:cNvPr>
              <p:cNvSpPr>
                <a:spLocks noChangeShapeType="1"/>
              </p:cNvSpPr>
              <p:nvPr/>
            </p:nvSpPr>
            <p:spPr bwMode="auto">
              <a:xfrm>
                <a:off x="1676" y="125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4" name="Line 1727">
                <a:extLst>
                  <a:ext uri="{FF2B5EF4-FFF2-40B4-BE49-F238E27FC236}">
                    <a16:creationId xmlns:a16="http://schemas.microsoft.com/office/drawing/2014/main" id="{4ACF9974-0392-8C68-E303-3626FF057870}"/>
                  </a:ext>
                </a:extLst>
              </p:cNvPr>
              <p:cNvSpPr>
                <a:spLocks noChangeShapeType="1"/>
              </p:cNvSpPr>
              <p:nvPr/>
            </p:nvSpPr>
            <p:spPr bwMode="auto">
              <a:xfrm flipV="1">
                <a:off x="1695" y="1237"/>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5" name="Line 1728">
                <a:extLst>
                  <a:ext uri="{FF2B5EF4-FFF2-40B4-BE49-F238E27FC236}">
                    <a16:creationId xmlns:a16="http://schemas.microsoft.com/office/drawing/2014/main" id="{1A0DA45F-AE21-B376-629F-6B5366B7A059}"/>
                  </a:ext>
                </a:extLst>
              </p:cNvPr>
              <p:cNvSpPr>
                <a:spLocks noChangeShapeType="1"/>
              </p:cNvSpPr>
              <p:nvPr/>
            </p:nvSpPr>
            <p:spPr bwMode="auto">
              <a:xfrm flipV="1">
                <a:off x="1471" y="1565"/>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6" name="Line 1729">
                <a:extLst>
                  <a:ext uri="{FF2B5EF4-FFF2-40B4-BE49-F238E27FC236}">
                    <a16:creationId xmlns:a16="http://schemas.microsoft.com/office/drawing/2014/main" id="{F0D73597-55A1-4A67-C63E-33721690CEC9}"/>
                  </a:ext>
                </a:extLst>
              </p:cNvPr>
              <p:cNvSpPr>
                <a:spLocks noChangeShapeType="1"/>
              </p:cNvSpPr>
              <p:nvPr/>
            </p:nvSpPr>
            <p:spPr bwMode="auto">
              <a:xfrm>
                <a:off x="1471" y="1565"/>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7" name="Line 1730">
                <a:extLst>
                  <a:ext uri="{FF2B5EF4-FFF2-40B4-BE49-F238E27FC236}">
                    <a16:creationId xmlns:a16="http://schemas.microsoft.com/office/drawing/2014/main" id="{1A935546-08C8-B77A-F674-EC0FDC416981}"/>
                  </a:ext>
                </a:extLst>
              </p:cNvPr>
              <p:cNvSpPr>
                <a:spLocks noChangeShapeType="1"/>
              </p:cNvSpPr>
              <p:nvPr/>
            </p:nvSpPr>
            <p:spPr bwMode="auto">
              <a:xfrm>
                <a:off x="1466" y="1575"/>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8" name="Line 1731">
                <a:extLst>
                  <a:ext uri="{FF2B5EF4-FFF2-40B4-BE49-F238E27FC236}">
                    <a16:creationId xmlns:a16="http://schemas.microsoft.com/office/drawing/2014/main" id="{ACD3A724-4A2B-9D10-90BB-25DCF44324C6}"/>
                  </a:ext>
                </a:extLst>
              </p:cNvPr>
              <p:cNvSpPr>
                <a:spLocks noChangeShapeType="1"/>
              </p:cNvSpPr>
              <p:nvPr/>
            </p:nvSpPr>
            <p:spPr bwMode="auto">
              <a:xfrm flipV="1">
                <a:off x="1480" y="1560"/>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79" name="Line 1732">
                <a:extLst>
                  <a:ext uri="{FF2B5EF4-FFF2-40B4-BE49-F238E27FC236}">
                    <a16:creationId xmlns:a16="http://schemas.microsoft.com/office/drawing/2014/main" id="{71D83A49-FF60-FE86-3115-056994434340}"/>
                  </a:ext>
                </a:extLst>
              </p:cNvPr>
              <p:cNvSpPr>
                <a:spLocks noChangeShapeType="1"/>
              </p:cNvSpPr>
              <p:nvPr/>
            </p:nvSpPr>
            <p:spPr bwMode="auto">
              <a:xfrm flipV="1">
                <a:off x="1911" y="1115"/>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0" name="Line 1733">
                <a:extLst>
                  <a:ext uri="{FF2B5EF4-FFF2-40B4-BE49-F238E27FC236}">
                    <a16:creationId xmlns:a16="http://schemas.microsoft.com/office/drawing/2014/main" id="{F6F3AE62-069B-1D34-1915-63CBD3944218}"/>
                  </a:ext>
                </a:extLst>
              </p:cNvPr>
              <p:cNvSpPr>
                <a:spLocks noChangeShapeType="1"/>
              </p:cNvSpPr>
              <p:nvPr/>
            </p:nvSpPr>
            <p:spPr bwMode="auto">
              <a:xfrm>
                <a:off x="1911" y="1115"/>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1" name="Line 1734">
                <a:extLst>
                  <a:ext uri="{FF2B5EF4-FFF2-40B4-BE49-F238E27FC236}">
                    <a16:creationId xmlns:a16="http://schemas.microsoft.com/office/drawing/2014/main" id="{7A126590-BABB-65A9-763B-0C4CF4C4B42A}"/>
                  </a:ext>
                </a:extLst>
              </p:cNvPr>
              <p:cNvSpPr>
                <a:spLocks noChangeShapeType="1"/>
              </p:cNvSpPr>
              <p:nvPr/>
            </p:nvSpPr>
            <p:spPr bwMode="auto">
              <a:xfrm>
                <a:off x="1906" y="1125"/>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2" name="Line 1735">
                <a:extLst>
                  <a:ext uri="{FF2B5EF4-FFF2-40B4-BE49-F238E27FC236}">
                    <a16:creationId xmlns:a16="http://schemas.microsoft.com/office/drawing/2014/main" id="{2711E998-A354-30AE-059A-85C21943DDAE}"/>
                  </a:ext>
                </a:extLst>
              </p:cNvPr>
              <p:cNvSpPr>
                <a:spLocks noChangeShapeType="1"/>
              </p:cNvSpPr>
              <p:nvPr/>
            </p:nvSpPr>
            <p:spPr bwMode="auto">
              <a:xfrm flipV="1">
                <a:off x="1920" y="110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3" name="Line 1736">
                <a:extLst>
                  <a:ext uri="{FF2B5EF4-FFF2-40B4-BE49-F238E27FC236}">
                    <a16:creationId xmlns:a16="http://schemas.microsoft.com/office/drawing/2014/main" id="{8E8976AA-6165-A5EF-CCC5-8B7F23936E04}"/>
                  </a:ext>
                </a:extLst>
              </p:cNvPr>
              <p:cNvSpPr>
                <a:spLocks noChangeShapeType="1"/>
              </p:cNvSpPr>
              <p:nvPr/>
            </p:nvSpPr>
            <p:spPr bwMode="auto">
              <a:xfrm flipV="1">
                <a:off x="1295" y="1550"/>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4" name="Line 1737">
                <a:extLst>
                  <a:ext uri="{FF2B5EF4-FFF2-40B4-BE49-F238E27FC236}">
                    <a16:creationId xmlns:a16="http://schemas.microsoft.com/office/drawing/2014/main" id="{002BF0AF-13B5-6DFD-E949-1568D27122D4}"/>
                  </a:ext>
                </a:extLst>
              </p:cNvPr>
              <p:cNvSpPr>
                <a:spLocks noChangeShapeType="1"/>
              </p:cNvSpPr>
              <p:nvPr/>
            </p:nvSpPr>
            <p:spPr bwMode="auto">
              <a:xfrm>
                <a:off x="1295" y="1550"/>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5" name="Line 1738">
                <a:extLst>
                  <a:ext uri="{FF2B5EF4-FFF2-40B4-BE49-F238E27FC236}">
                    <a16:creationId xmlns:a16="http://schemas.microsoft.com/office/drawing/2014/main" id="{2B79AD85-6048-77BF-F7F6-63378998C759}"/>
                  </a:ext>
                </a:extLst>
              </p:cNvPr>
              <p:cNvSpPr>
                <a:spLocks noChangeShapeType="1"/>
              </p:cNvSpPr>
              <p:nvPr/>
            </p:nvSpPr>
            <p:spPr bwMode="auto">
              <a:xfrm>
                <a:off x="1290" y="156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6" name="Line 1739">
                <a:extLst>
                  <a:ext uri="{FF2B5EF4-FFF2-40B4-BE49-F238E27FC236}">
                    <a16:creationId xmlns:a16="http://schemas.microsoft.com/office/drawing/2014/main" id="{D2B7DAE4-6A0C-DC11-1DB3-0B6589D5A0EB}"/>
                  </a:ext>
                </a:extLst>
              </p:cNvPr>
              <p:cNvSpPr>
                <a:spLocks noChangeShapeType="1"/>
              </p:cNvSpPr>
              <p:nvPr/>
            </p:nvSpPr>
            <p:spPr bwMode="auto">
              <a:xfrm flipV="1">
                <a:off x="1309" y="1545"/>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7" name="Line 1740">
                <a:extLst>
                  <a:ext uri="{FF2B5EF4-FFF2-40B4-BE49-F238E27FC236}">
                    <a16:creationId xmlns:a16="http://schemas.microsoft.com/office/drawing/2014/main" id="{76207448-F6C6-82B1-C83D-817DC28BC718}"/>
                  </a:ext>
                </a:extLst>
              </p:cNvPr>
              <p:cNvSpPr>
                <a:spLocks noChangeShapeType="1"/>
              </p:cNvSpPr>
              <p:nvPr/>
            </p:nvSpPr>
            <p:spPr bwMode="auto">
              <a:xfrm flipV="1">
                <a:off x="1505" y="154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8" name="Line 1741">
                <a:extLst>
                  <a:ext uri="{FF2B5EF4-FFF2-40B4-BE49-F238E27FC236}">
                    <a16:creationId xmlns:a16="http://schemas.microsoft.com/office/drawing/2014/main" id="{A0D6BFA0-4967-4AD1-05E5-559F8EDD2C25}"/>
                  </a:ext>
                </a:extLst>
              </p:cNvPr>
              <p:cNvSpPr>
                <a:spLocks noChangeShapeType="1"/>
              </p:cNvSpPr>
              <p:nvPr/>
            </p:nvSpPr>
            <p:spPr bwMode="auto">
              <a:xfrm>
                <a:off x="1505" y="1545"/>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89" name="Line 1742">
                <a:extLst>
                  <a:ext uri="{FF2B5EF4-FFF2-40B4-BE49-F238E27FC236}">
                    <a16:creationId xmlns:a16="http://schemas.microsoft.com/office/drawing/2014/main" id="{97E8E56B-3402-3EE2-389A-398D614F2E5F}"/>
                  </a:ext>
                </a:extLst>
              </p:cNvPr>
              <p:cNvSpPr>
                <a:spLocks noChangeShapeType="1"/>
              </p:cNvSpPr>
              <p:nvPr/>
            </p:nvSpPr>
            <p:spPr bwMode="auto">
              <a:xfrm>
                <a:off x="1500" y="1555"/>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0" name="Line 1743">
                <a:extLst>
                  <a:ext uri="{FF2B5EF4-FFF2-40B4-BE49-F238E27FC236}">
                    <a16:creationId xmlns:a16="http://schemas.microsoft.com/office/drawing/2014/main" id="{E52C8857-7C64-0D24-F955-936A380DD68C}"/>
                  </a:ext>
                </a:extLst>
              </p:cNvPr>
              <p:cNvSpPr>
                <a:spLocks noChangeShapeType="1"/>
              </p:cNvSpPr>
              <p:nvPr/>
            </p:nvSpPr>
            <p:spPr bwMode="auto">
              <a:xfrm flipV="1">
                <a:off x="1515" y="1540"/>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1" name="Line 1744">
                <a:extLst>
                  <a:ext uri="{FF2B5EF4-FFF2-40B4-BE49-F238E27FC236}">
                    <a16:creationId xmlns:a16="http://schemas.microsoft.com/office/drawing/2014/main" id="{5C1B85BD-4D61-5F9B-BF7A-5070121BB0B3}"/>
                  </a:ext>
                </a:extLst>
              </p:cNvPr>
              <p:cNvSpPr>
                <a:spLocks noChangeShapeType="1"/>
              </p:cNvSpPr>
              <p:nvPr/>
            </p:nvSpPr>
            <p:spPr bwMode="auto">
              <a:xfrm flipV="1">
                <a:off x="1383" y="1447"/>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2" name="Line 1745">
                <a:extLst>
                  <a:ext uri="{FF2B5EF4-FFF2-40B4-BE49-F238E27FC236}">
                    <a16:creationId xmlns:a16="http://schemas.microsoft.com/office/drawing/2014/main" id="{51C00EF0-D230-5CB0-44D5-255C533B66AA}"/>
                  </a:ext>
                </a:extLst>
              </p:cNvPr>
              <p:cNvSpPr>
                <a:spLocks noChangeShapeType="1"/>
              </p:cNvSpPr>
              <p:nvPr/>
            </p:nvSpPr>
            <p:spPr bwMode="auto">
              <a:xfrm>
                <a:off x="1383" y="1447"/>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3" name="Line 1746">
                <a:extLst>
                  <a:ext uri="{FF2B5EF4-FFF2-40B4-BE49-F238E27FC236}">
                    <a16:creationId xmlns:a16="http://schemas.microsoft.com/office/drawing/2014/main" id="{576B072A-DACB-094C-11EC-E7B3349B78A4}"/>
                  </a:ext>
                </a:extLst>
              </p:cNvPr>
              <p:cNvSpPr>
                <a:spLocks noChangeShapeType="1"/>
              </p:cNvSpPr>
              <p:nvPr/>
            </p:nvSpPr>
            <p:spPr bwMode="auto">
              <a:xfrm>
                <a:off x="1378" y="1457"/>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4" name="Line 1747">
                <a:extLst>
                  <a:ext uri="{FF2B5EF4-FFF2-40B4-BE49-F238E27FC236}">
                    <a16:creationId xmlns:a16="http://schemas.microsoft.com/office/drawing/2014/main" id="{D68552B0-F953-5F8D-20F8-80280E8F8635}"/>
                  </a:ext>
                </a:extLst>
              </p:cNvPr>
              <p:cNvSpPr>
                <a:spLocks noChangeShapeType="1"/>
              </p:cNvSpPr>
              <p:nvPr/>
            </p:nvSpPr>
            <p:spPr bwMode="auto">
              <a:xfrm flipV="1">
                <a:off x="1392" y="144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5" name="Line 1748">
                <a:extLst>
                  <a:ext uri="{FF2B5EF4-FFF2-40B4-BE49-F238E27FC236}">
                    <a16:creationId xmlns:a16="http://schemas.microsoft.com/office/drawing/2014/main" id="{3B02126F-8396-E92C-E2AF-EF7C4B99AC6B}"/>
                  </a:ext>
                </a:extLst>
              </p:cNvPr>
              <p:cNvSpPr>
                <a:spLocks noChangeShapeType="1"/>
              </p:cNvSpPr>
              <p:nvPr/>
            </p:nvSpPr>
            <p:spPr bwMode="auto">
              <a:xfrm flipV="1">
                <a:off x="1383" y="157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6" name="Line 1749">
                <a:extLst>
                  <a:ext uri="{FF2B5EF4-FFF2-40B4-BE49-F238E27FC236}">
                    <a16:creationId xmlns:a16="http://schemas.microsoft.com/office/drawing/2014/main" id="{FDC01144-2D92-F2CC-275A-5ADD18488AD8}"/>
                  </a:ext>
                </a:extLst>
              </p:cNvPr>
              <p:cNvSpPr>
                <a:spLocks noChangeShapeType="1"/>
              </p:cNvSpPr>
              <p:nvPr/>
            </p:nvSpPr>
            <p:spPr bwMode="auto">
              <a:xfrm>
                <a:off x="1383" y="1579"/>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7" name="Line 1750">
                <a:extLst>
                  <a:ext uri="{FF2B5EF4-FFF2-40B4-BE49-F238E27FC236}">
                    <a16:creationId xmlns:a16="http://schemas.microsoft.com/office/drawing/2014/main" id="{FA593897-81E7-9F08-F574-238C36F0CA6D}"/>
                  </a:ext>
                </a:extLst>
              </p:cNvPr>
              <p:cNvSpPr>
                <a:spLocks noChangeShapeType="1"/>
              </p:cNvSpPr>
              <p:nvPr/>
            </p:nvSpPr>
            <p:spPr bwMode="auto">
              <a:xfrm>
                <a:off x="1373" y="159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8" name="Line 1751">
                <a:extLst>
                  <a:ext uri="{FF2B5EF4-FFF2-40B4-BE49-F238E27FC236}">
                    <a16:creationId xmlns:a16="http://schemas.microsoft.com/office/drawing/2014/main" id="{B5C571AA-F2BF-91AB-A477-7A53B0080196}"/>
                  </a:ext>
                </a:extLst>
              </p:cNvPr>
              <p:cNvSpPr>
                <a:spLocks noChangeShapeType="1"/>
              </p:cNvSpPr>
              <p:nvPr/>
            </p:nvSpPr>
            <p:spPr bwMode="auto">
              <a:xfrm flipV="1">
                <a:off x="1392" y="157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99" name="Line 1752">
                <a:extLst>
                  <a:ext uri="{FF2B5EF4-FFF2-40B4-BE49-F238E27FC236}">
                    <a16:creationId xmlns:a16="http://schemas.microsoft.com/office/drawing/2014/main" id="{FD491178-CAEB-E999-157C-1AD653AE4F7A}"/>
                  </a:ext>
                </a:extLst>
              </p:cNvPr>
              <p:cNvSpPr>
                <a:spLocks noChangeShapeType="1"/>
              </p:cNvSpPr>
              <p:nvPr/>
            </p:nvSpPr>
            <p:spPr bwMode="auto">
              <a:xfrm flipV="1">
                <a:off x="1490" y="1296"/>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0" name="Line 1753">
                <a:extLst>
                  <a:ext uri="{FF2B5EF4-FFF2-40B4-BE49-F238E27FC236}">
                    <a16:creationId xmlns:a16="http://schemas.microsoft.com/office/drawing/2014/main" id="{82331205-35E8-EF62-2E59-9F0E87ADB0D9}"/>
                  </a:ext>
                </a:extLst>
              </p:cNvPr>
              <p:cNvSpPr>
                <a:spLocks noChangeShapeType="1"/>
              </p:cNvSpPr>
              <p:nvPr/>
            </p:nvSpPr>
            <p:spPr bwMode="auto">
              <a:xfrm>
                <a:off x="1490" y="1296"/>
                <a:ext cx="30"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1" name="Line 1754">
                <a:extLst>
                  <a:ext uri="{FF2B5EF4-FFF2-40B4-BE49-F238E27FC236}">
                    <a16:creationId xmlns:a16="http://schemas.microsoft.com/office/drawing/2014/main" id="{0FDB210E-4D18-AC75-817C-6146AA924D6C}"/>
                  </a:ext>
                </a:extLst>
              </p:cNvPr>
              <p:cNvSpPr>
                <a:spLocks noChangeShapeType="1"/>
              </p:cNvSpPr>
              <p:nvPr/>
            </p:nvSpPr>
            <p:spPr bwMode="auto">
              <a:xfrm>
                <a:off x="1485" y="1310"/>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2" name="Line 1755">
                <a:extLst>
                  <a:ext uri="{FF2B5EF4-FFF2-40B4-BE49-F238E27FC236}">
                    <a16:creationId xmlns:a16="http://schemas.microsoft.com/office/drawing/2014/main" id="{0DCE61EF-D876-EE35-8D71-11AC646CE401}"/>
                  </a:ext>
                </a:extLst>
              </p:cNvPr>
              <p:cNvSpPr>
                <a:spLocks noChangeShapeType="1"/>
              </p:cNvSpPr>
              <p:nvPr/>
            </p:nvSpPr>
            <p:spPr bwMode="auto">
              <a:xfrm flipV="1">
                <a:off x="1505" y="129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3" name="Line 1756">
                <a:extLst>
                  <a:ext uri="{FF2B5EF4-FFF2-40B4-BE49-F238E27FC236}">
                    <a16:creationId xmlns:a16="http://schemas.microsoft.com/office/drawing/2014/main" id="{AB16AA4E-A276-A8B9-9A3A-6C961B76F71E}"/>
                  </a:ext>
                </a:extLst>
              </p:cNvPr>
              <p:cNvSpPr>
                <a:spLocks noChangeShapeType="1"/>
              </p:cNvSpPr>
              <p:nvPr/>
            </p:nvSpPr>
            <p:spPr bwMode="auto">
              <a:xfrm flipV="1">
                <a:off x="1143" y="1692"/>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4" name="Line 1757">
                <a:extLst>
                  <a:ext uri="{FF2B5EF4-FFF2-40B4-BE49-F238E27FC236}">
                    <a16:creationId xmlns:a16="http://schemas.microsoft.com/office/drawing/2014/main" id="{82B7189B-0053-FB41-63E6-21C91585E9B4}"/>
                  </a:ext>
                </a:extLst>
              </p:cNvPr>
              <p:cNvSpPr>
                <a:spLocks noChangeShapeType="1"/>
              </p:cNvSpPr>
              <p:nvPr/>
            </p:nvSpPr>
            <p:spPr bwMode="auto">
              <a:xfrm>
                <a:off x="1143" y="1692"/>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5" name="Line 1758">
                <a:extLst>
                  <a:ext uri="{FF2B5EF4-FFF2-40B4-BE49-F238E27FC236}">
                    <a16:creationId xmlns:a16="http://schemas.microsoft.com/office/drawing/2014/main" id="{40F8E971-4FE4-C85B-F8E5-5C7E8C406E85}"/>
                  </a:ext>
                </a:extLst>
              </p:cNvPr>
              <p:cNvSpPr>
                <a:spLocks noChangeShapeType="1"/>
              </p:cNvSpPr>
              <p:nvPr/>
            </p:nvSpPr>
            <p:spPr bwMode="auto">
              <a:xfrm>
                <a:off x="1138" y="1707"/>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6" name="Line 1759">
                <a:extLst>
                  <a:ext uri="{FF2B5EF4-FFF2-40B4-BE49-F238E27FC236}">
                    <a16:creationId xmlns:a16="http://schemas.microsoft.com/office/drawing/2014/main" id="{3946C3AB-0316-DB13-630C-FAE818FA59CB}"/>
                  </a:ext>
                </a:extLst>
              </p:cNvPr>
              <p:cNvSpPr>
                <a:spLocks noChangeShapeType="1"/>
              </p:cNvSpPr>
              <p:nvPr/>
            </p:nvSpPr>
            <p:spPr bwMode="auto">
              <a:xfrm flipV="1">
                <a:off x="1158" y="1687"/>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7" name="Line 1760">
                <a:extLst>
                  <a:ext uri="{FF2B5EF4-FFF2-40B4-BE49-F238E27FC236}">
                    <a16:creationId xmlns:a16="http://schemas.microsoft.com/office/drawing/2014/main" id="{6C231CDB-05D7-E104-E301-D00DAF03099A}"/>
                  </a:ext>
                </a:extLst>
              </p:cNvPr>
              <p:cNvSpPr>
                <a:spLocks noChangeShapeType="1"/>
              </p:cNvSpPr>
              <p:nvPr/>
            </p:nvSpPr>
            <p:spPr bwMode="auto">
              <a:xfrm flipV="1">
                <a:off x="1989" y="958"/>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8" name="Line 1761">
                <a:extLst>
                  <a:ext uri="{FF2B5EF4-FFF2-40B4-BE49-F238E27FC236}">
                    <a16:creationId xmlns:a16="http://schemas.microsoft.com/office/drawing/2014/main" id="{7FFD1B7C-FDFC-4925-D0F0-D089251B4011}"/>
                  </a:ext>
                </a:extLst>
              </p:cNvPr>
              <p:cNvSpPr>
                <a:spLocks noChangeShapeType="1"/>
              </p:cNvSpPr>
              <p:nvPr/>
            </p:nvSpPr>
            <p:spPr bwMode="auto">
              <a:xfrm>
                <a:off x="1989" y="958"/>
                <a:ext cx="24"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09" name="Line 1762">
                <a:extLst>
                  <a:ext uri="{FF2B5EF4-FFF2-40B4-BE49-F238E27FC236}">
                    <a16:creationId xmlns:a16="http://schemas.microsoft.com/office/drawing/2014/main" id="{CCC261EB-06E8-BF1C-05BD-F2ECE1CF6E96}"/>
                  </a:ext>
                </a:extLst>
              </p:cNvPr>
              <p:cNvSpPr>
                <a:spLocks noChangeShapeType="1"/>
              </p:cNvSpPr>
              <p:nvPr/>
            </p:nvSpPr>
            <p:spPr bwMode="auto">
              <a:xfrm>
                <a:off x="1984" y="973"/>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0" name="Line 1763">
                <a:extLst>
                  <a:ext uri="{FF2B5EF4-FFF2-40B4-BE49-F238E27FC236}">
                    <a16:creationId xmlns:a16="http://schemas.microsoft.com/office/drawing/2014/main" id="{02F0AB8E-4157-B19B-12D1-A009699527CB}"/>
                  </a:ext>
                </a:extLst>
              </p:cNvPr>
              <p:cNvSpPr>
                <a:spLocks noChangeShapeType="1"/>
              </p:cNvSpPr>
              <p:nvPr/>
            </p:nvSpPr>
            <p:spPr bwMode="auto">
              <a:xfrm flipV="1">
                <a:off x="1999" y="954"/>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1" name="Line 1764">
                <a:extLst>
                  <a:ext uri="{FF2B5EF4-FFF2-40B4-BE49-F238E27FC236}">
                    <a16:creationId xmlns:a16="http://schemas.microsoft.com/office/drawing/2014/main" id="{41CB096E-E228-103E-DB12-56631D5C8C34}"/>
                  </a:ext>
                </a:extLst>
              </p:cNvPr>
              <p:cNvSpPr>
                <a:spLocks noChangeShapeType="1"/>
              </p:cNvSpPr>
              <p:nvPr/>
            </p:nvSpPr>
            <p:spPr bwMode="auto">
              <a:xfrm flipV="1">
                <a:off x="1735" y="1335"/>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2" name="Line 1765">
                <a:extLst>
                  <a:ext uri="{FF2B5EF4-FFF2-40B4-BE49-F238E27FC236}">
                    <a16:creationId xmlns:a16="http://schemas.microsoft.com/office/drawing/2014/main" id="{64068C3C-1238-3ADE-D2C0-59BA01DDE145}"/>
                  </a:ext>
                </a:extLst>
              </p:cNvPr>
              <p:cNvSpPr>
                <a:spLocks noChangeShapeType="1"/>
              </p:cNvSpPr>
              <p:nvPr/>
            </p:nvSpPr>
            <p:spPr bwMode="auto">
              <a:xfrm>
                <a:off x="1735" y="1335"/>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3" name="Line 1766">
                <a:extLst>
                  <a:ext uri="{FF2B5EF4-FFF2-40B4-BE49-F238E27FC236}">
                    <a16:creationId xmlns:a16="http://schemas.microsoft.com/office/drawing/2014/main" id="{5707D27C-68D1-C3E5-2BE3-268984A2AFCD}"/>
                  </a:ext>
                </a:extLst>
              </p:cNvPr>
              <p:cNvSpPr>
                <a:spLocks noChangeShapeType="1"/>
              </p:cNvSpPr>
              <p:nvPr/>
            </p:nvSpPr>
            <p:spPr bwMode="auto">
              <a:xfrm>
                <a:off x="1730" y="1345"/>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4" name="Line 1767">
                <a:extLst>
                  <a:ext uri="{FF2B5EF4-FFF2-40B4-BE49-F238E27FC236}">
                    <a16:creationId xmlns:a16="http://schemas.microsoft.com/office/drawing/2014/main" id="{803DC3B1-53F1-5E19-38A6-4EBB5BE87CBF}"/>
                  </a:ext>
                </a:extLst>
              </p:cNvPr>
              <p:cNvSpPr>
                <a:spLocks noChangeShapeType="1"/>
              </p:cNvSpPr>
              <p:nvPr/>
            </p:nvSpPr>
            <p:spPr bwMode="auto">
              <a:xfrm flipV="1">
                <a:off x="1744" y="1325"/>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5" name="Line 1768">
                <a:extLst>
                  <a:ext uri="{FF2B5EF4-FFF2-40B4-BE49-F238E27FC236}">
                    <a16:creationId xmlns:a16="http://schemas.microsoft.com/office/drawing/2014/main" id="{55A9257C-4095-8DF9-D2A7-F173B9112007}"/>
                  </a:ext>
                </a:extLst>
              </p:cNvPr>
              <p:cNvSpPr>
                <a:spLocks noChangeShapeType="1"/>
              </p:cNvSpPr>
              <p:nvPr/>
            </p:nvSpPr>
            <p:spPr bwMode="auto">
              <a:xfrm flipV="1">
                <a:off x="1578" y="1428"/>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6" name="Line 1769">
                <a:extLst>
                  <a:ext uri="{FF2B5EF4-FFF2-40B4-BE49-F238E27FC236}">
                    <a16:creationId xmlns:a16="http://schemas.microsoft.com/office/drawing/2014/main" id="{3FB6D633-7463-1F59-47FA-CEC4C268ECE0}"/>
                  </a:ext>
                </a:extLst>
              </p:cNvPr>
              <p:cNvSpPr>
                <a:spLocks noChangeShapeType="1"/>
              </p:cNvSpPr>
              <p:nvPr/>
            </p:nvSpPr>
            <p:spPr bwMode="auto">
              <a:xfrm>
                <a:off x="1578" y="1428"/>
                <a:ext cx="29"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7" name="Line 1770">
                <a:extLst>
                  <a:ext uri="{FF2B5EF4-FFF2-40B4-BE49-F238E27FC236}">
                    <a16:creationId xmlns:a16="http://schemas.microsoft.com/office/drawing/2014/main" id="{74C6FBB7-A4BC-820D-38A0-95DB08A9116C}"/>
                  </a:ext>
                </a:extLst>
              </p:cNvPr>
              <p:cNvSpPr>
                <a:spLocks noChangeShapeType="1"/>
              </p:cNvSpPr>
              <p:nvPr/>
            </p:nvSpPr>
            <p:spPr bwMode="auto">
              <a:xfrm>
                <a:off x="1573" y="1443"/>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8" name="Line 1771">
                <a:extLst>
                  <a:ext uri="{FF2B5EF4-FFF2-40B4-BE49-F238E27FC236}">
                    <a16:creationId xmlns:a16="http://schemas.microsoft.com/office/drawing/2014/main" id="{5B0A5F76-79D3-4320-804C-A14BFD06F7EC}"/>
                  </a:ext>
                </a:extLst>
              </p:cNvPr>
              <p:cNvSpPr>
                <a:spLocks noChangeShapeType="1"/>
              </p:cNvSpPr>
              <p:nvPr/>
            </p:nvSpPr>
            <p:spPr bwMode="auto">
              <a:xfrm flipV="1">
                <a:off x="1593" y="1423"/>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19" name="Line 1772">
                <a:extLst>
                  <a:ext uri="{FF2B5EF4-FFF2-40B4-BE49-F238E27FC236}">
                    <a16:creationId xmlns:a16="http://schemas.microsoft.com/office/drawing/2014/main" id="{80E586B6-E006-8B88-FE5D-74E0D4953C2E}"/>
                  </a:ext>
                </a:extLst>
              </p:cNvPr>
              <p:cNvSpPr>
                <a:spLocks noChangeShapeType="1"/>
              </p:cNvSpPr>
              <p:nvPr/>
            </p:nvSpPr>
            <p:spPr bwMode="auto">
              <a:xfrm flipV="1">
                <a:off x="1397" y="1946"/>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0" name="Line 1773">
                <a:extLst>
                  <a:ext uri="{FF2B5EF4-FFF2-40B4-BE49-F238E27FC236}">
                    <a16:creationId xmlns:a16="http://schemas.microsoft.com/office/drawing/2014/main" id="{119D4297-B8FC-3840-685F-F387F43D70B1}"/>
                  </a:ext>
                </a:extLst>
              </p:cNvPr>
              <p:cNvSpPr>
                <a:spLocks noChangeShapeType="1"/>
              </p:cNvSpPr>
              <p:nvPr/>
            </p:nvSpPr>
            <p:spPr bwMode="auto">
              <a:xfrm>
                <a:off x="1397" y="1946"/>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1" name="Line 1774">
                <a:extLst>
                  <a:ext uri="{FF2B5EF4-FFF2-40B4-BE49-F238E27FC236}">
                    <a16:creationId xmlns:a16="http://schemas.microsoft.com/office/drawing/2014/main" id="{1A4BDB5C-E60D-221C-E180-E72222723EAC}"/>
                  </a:ext>
                </a:extLst>
              </p:cNvPr>
              <p:cNvSpPr>
                <a:spLocks noChangeShapeType="1"/>
              </p:cNvSpPr>
              <p:nvPr/>
            </p:nvSpPr>
            <p:spPr bwMode="auto">
              <a:xfrm>
                <a:off x="1392" y="1956"/>
                <a:ext cx="40"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2" name="Line 1775">
                <a:extLst>
                  <a:ext uri="{FF2B5EF4-FFF2-40B4-BE49-F238E27FC236}">
                    <a16:creationId xmlns:a16="http://schemas.microsoft.com/office/drawing/2014/main" id="{118CB586-3F6A-E642-6586-481EC2F0E34A}"/>
                  </a:ext>
                </a:extLst>
              </p:cNvPr>
              <p:cNvSpPr>
                <a:spLocks noChangeShapeType="1"/>
              </p:cNvSpPr>
              <p:nvPr/>
            </p:nvSpPr>
            <p:spPr bwMode="auto">
              <a:xfrm flipV="1">
                <a:off x="1412" y="1941"/>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3" name="Line 1776">
                <a:extLst>
                  <a:ext uri="{FF2B5EF4-FFF2-40B4-BE49-F238E27FC236}">
                    <a16:creationId xmlns:a16="http://schemas.microsoft.com/office/drawing/2014/main" id="{0554DBB2-C2A7-BEFD-898D-85BF900C3E56}"/>
                  </a:ext>
                </a:extLst>
              </p:cNvPr>
              <p:cNvSpPr>
                <a:spLocks noChangeShapeType="1"/>
              </p:cNvSpPr>
              <p:nvPr/>
            </p:nvSpPr>
            <p:spPr bwMode="auto">
              <a:xfrm flipV="1">
                <a:off x="1735" y="1037"/>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4" name="Line 1777">
                <a:extLst>
                  <a:ext uri="{FF2B5EF4-FFF2-40B4-BE49-F238E27FC236}">
                    <a16:creationId xmlns:a16="http://schemas.microsoft.com/office/drawing/2014/main" id="{078D488A-FE55-3094-D3DF-863D0875E5EF}"/>
                  </a:ext>
                </a:extLst>
              </p:cNvPr>
              <p:cNvSpPr>
                <a:spLocks noChangeShapeType="1"/>
              </p:cNvSpPr>
              <p:nvPr/>
            </p:nvSpPr>
            <p:spPr bwMode="auto">
              <a:xfrm>
                <a:off x="1735" y="1037"/>
                <a:ext cx="24"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5" name="Line 1778">
                <a:extLst>
                  <a:ext uri="{FF2B5EF4-FFF2-40B4-BE49-F238E27FC236}">
                    <a16:creationId xmlns:a16="http://schemas.microsoft.com/office/drawing/2014/main" id="{8056E1E0-DD8B-4E2F-5C95-6976E177777E}"/>
                  </a:ext>
                </a:extLst>
              </p:cNvPr>
              <p:cNvSpPr>
                <a:spLocks noChangeShapeType="1"/>
              </p:cNvSpPr>
              <p:nvPr/>
            </p:nvSpPr>
            <p:spPr bwMode="auto">
              <a:xfrm>
                <a:off x="1730" y="1046"/>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6" name="Line 1779">
                <a:extLst>
                  <a:ext uri="{FF2B5EF4-FFF2-40B4-BE49-F238E27FC236}">
                    <a16:creationId xmlns:a16="http://schemas.microsoft.com/office/drawing/2014/main" id="{141102B1-C19F-6E33-C8B7-7A77DAF5B1A5}"/>
                  </a:ext>
                </a:extLst>
              </p:cNvPr>
              <p:cNvSpPr>
                <a:spLocks noChangeShapeType="1"/>
              </p:cNvSpPr>
              <p:nvPr/>
            </p:nvSpPr>
            <p:spPr bwMode="auto">
              <a:xfrm flipV="1">
                <a:off x="1744" y="1032"/>
                <a:ext cx="0" cy="3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7" name="Line 1780">
                <a:extLst>
                  <a:ext uri="{FF2B5EF4-FFF2-40B4-BE49-F238E27FC236}">
                    <a16:creationId xmlns:a16="http://schemas.microsoft.com/office/drawing/2014/main" id="{EA92AA87-F07E-31D0-87AA-257BE319E9E2}"/>
                  </a:ext>
                </a:extLst>
              </p:cNvPr>
              <p:cNvSpPr>
                <a:spLocks noChangeShapeType="1"/>
              </p:cNvSpPr>
              <p:nvPr/>
            </p:nvSpPr>
            <p:spPr bwMode="auto">
              <a:xfrm flipV="1">
                <a:off x="1867" y="114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8" name="Line 1781">
                <a:extLst>
                  <a:ext uri="{FF2B5EF4-FFF2-40B4-BE49-F238E27FC236}">
                    <a16:creationId xmlns:a16="http://schemas.microsoft.com/office/drawing/2014/main" id="{4B312BB6-1227-9CAD-C1AB-CD7F3305A949}"/>
                  </a:ext>
                </a:extLst>
              </p:cNvPr>
              <p:cNvSpPr>
                <a:spLocks noChangeShapeType="1"/>
              </p:cNvSpPr>
              <p:nvPr/>
            </p:nvSpPr>
            <p:spPr bwMode="auto">
              <a:xfrm>
                <a:off x="1867" y="1144"/>
                <a:ext cx="24"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29" name="Line 1782">
                <a:extLst>
                  <a:ext uri="{FF2B5EF4-FFF2-40B4-BE49-F238E27FC236}">
                    <a16:creationId xmlns:a16="http://schemas.microsoft.com/office/drawing/2014/main" id="{322B0579-E60E-F029-8594-5B056CEC2B5E}"/>
                  </a:ext>
                </a:extLst>
              </p:cNvPr>
              <p:cNvSpPr>
                <a:spLocks noChangeShapeType="1"/>
              </p:cNvSpPr>
              <p:nvPr/>
            </p:nvSpPr>
            <p:spPr bwMode="auto">
              <a:xfrm>
                <a:off x="1862" y="1159"/>
                <a:ext cx="34"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0" name="Line 1783">
                <a:extLst>
                  <a:ext uri="{FF2B5EF4-FFF2-40B4-BE49-F238E27FC236}">
                    <a16:creationId xmlns:a16="http://schemas.microsoft.com/office/drawing/2014/main" id="{67D1A2ED-9262-F952-3ACC-19C8ED701628}"/>
                  </a:ext>
                </a:extLst>
              </p:cNvPr>
              <p:cNvSpPr>
                <a:spLocks noChangeShapeType="1"/>
              </p:cNvSpPr>
              <p:nvPr/>
            </p:nvSpPr>
            <p:spPr bwMode="auto">
              <a:xfrm flipV="1">
                <a:off x="1876" y="1139"/>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1" name="Line 1784">
                <a:extLst>
                  <a:ext uri="{FF2B5EF4-FFF2-40B4-BE49-F238E27FC236}">
                    <a16:creationId xmlns:a16="http://schemas.microsoft.com/office/drawing/2014/main" id="{B88B20C6-9F8F-BD21-D095-96A969CB5022}"/>
                  </a:ext>
                </a:extLst>
              </p:cNvPr>
              <p:cNvSpPr>
                <a:spLocks noChangeShapeType="1"/>
              </p:cNvSpPr>
              <p:nvPr/>
            </p:nvSpPr>
            <p:spPr bwMode="auto">
              <a:xfrm flipV="1">
                <a:off x="1715" y="1139"/>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2" name="Line 1785">
                <a:extLst>
                  <a:ext uri="{FF2B5EF4-FFF2-40B4-BE49-F238E27FC236}">
                    <a16:creationId xmlns:a16="http://schemas.microsoft.com/office/drawing/2014/main" id="{2483C140-309B-C373-3E20-2EFF0E99C515}"/>
                  </a:ext>
                </a:extLst>
              </p:cNvPr>
              <p:cNvSpPr>
                <a:spLocks noChangeShapeType="1"/>
              </p:cNvSpPr>
              <p:nvPr/>
            </p:nvSpPr>
            <p:spPr bwMode="auto">
              <a:xfrm>
                <a:off x="1715" y="1139"/>
                <a:ext cx="29"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3" name="Line 1786">
                <a:extLst>
                  <a:ext uri="{FF2B5EF4-FFF2-40B4-BE49-F238E27FC236}">
                    <a16:creationId xmlns:a16="http://schemas.microsoft.com/office/drawing/2014/main" id="{2C0E7F16-A4C5-BE1E-668A-6A6DAFA28CBA}"/>
                  </a:ext>
                </a:extLst>
              </p:cNvPr>
              <p:cNvSpPr>
                <a:spLocks noChangeShapeType="1"/>
              </p:cNvSpPr>
              <p:nvPr/>
            </p:nvSpPr>
            <p:spPr bwMode="auto">
              <a:xfrm>
                <a:off x="1710" y="1154"/>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4" name="Line 1787">
                <a:extLst>
                  <a:ext uri="{FF2B5EF4-FFF2-40B4-BE49-F238E27FC236}">
                    <a16:creationId xmlns:a16="http://schemas.microsoft.com/office/drawing/2014/main" id="{08F1EC91-37FD-0DAE-0EBF-DA18F6F8821C}"/>
                  </a:ext>
                </a:extLst>
              </p:cNvPr>
              <p:cNvSpPr>
                <a:spLocks noChangeShapeType="1"/>
              </p:cNvSpPr>
              <p:nvPr/>
            </p:nvSpPr>
            <p:spPr bwMode="auto">
              <a:xfrm flipV="1">
                <a:off x="1730" y="1134"/>
                <a:ext cx="0" cy="4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5" name="Line 1788">
                <a:extLst>
                  <a:ext uri="{FF2B5EF4-FFF2-40B4-BE49-F238E27FC236}">
                    <a16:creationId xmlns:a16="http://schemas.microsoft.com/office/drawing/2014/main" id="{031E9B54-5206-7E2B-799D-30D3D6F4A72F}"/>
                  </a:ext>
                </a:extLst>
              </p:cNvPr>
              <p:cNvSpPr>
                <a:spLocks noChangeShapeType="1"/>
              </p:cNvSpPr>
              <p:nvPr/>
            </p:nvSpPr>
            <p:spPr bwMode="auto">
              <a:xfrm flipV="1">
                <a:off x="1339" y="1418"/>
                <a:ext cx="29"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6" name="Line 1789">
                <a:extLst>
                  <a:ext uri="{FF2B5EF4-FFF2-40B4-BE49-F238E27FC236}">
                    <a16:creationId xmlns:a16="http://schemas.microsoft.com/office/drawing/2014/main" id="{37017559-5BF3-CC77-0126-9906B135DBFB}"/>
                  </a:ext>
                </a:extLst>
              </p:cNvPr>
              <p:cNvSpPr>
                <a:spLocks noChangeShapeType="1"/>
              </p:cNvSpPr>
              <p:nvPr/>
            </p:nvSpPr>
            <p:spPr bwMode="auto">
              <a:xfrm>
                <a:off x="1339" y="1418"/>
                <a:ext cx="29" cy="2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7" name="Line 1790">
                <a:extLst>
                  <a:ext uri="{FF2B5EF4-FFF2-40B4-BE49-F238E27FC236}">
                    <a16:creationId xmlns:a16="http://schemas.microsoft.com/office/drawing/2014/main" id="{D60D5510-744C-B3DE-D6E5-EB94D032F12E}"/>
                  </a:ext>
                </a:extLst>
              </p:cNvPr>
              <p:cNvSpPr>
                <a:spLocks noChangeShapeType="1"/>
              </p:cNvSpPr>
              <p:nvPr/>
            </p:nvSpPr>
            <p:spPr bwMode="auto">
              <a:xfrm>
                <a:off x="1334" y="1433"/>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8" name="Line 1791">
                <a:extLst>
                  <a:ext uri="{FF2B5EF4-FFF2-40B4-BE49-F238E27FC236}">
                    <a16:creationId xmlns:a16="http://schemas.microsoft.com/office/drawing/2014/main" id="{267B4B19-D0F4-60AA-302E-A28AB0CB9021}"/>
                  </a:ext>
                </a:extLst>
              </p:cNvPr>
              <p:cNvSpPr>
                <a:spLocks noChangeShapeType="1"/>
              </p:cNvSpPr>
              <p:nvPr/>
            </p:nvSpPr>
            <p:spPr bwMode="auto">
              <a:xfrm flipV="1">
                <a:off x="1353" y="1413"/>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39" name="Line 1792">
                <a:extLst>
                  <a:ext uri="{FF2B5EF4-FFF2-40B4-BE49-F238E27FC236}">
                    <a16:creationId xmlns:a16="http://schemas.microsoft.com/office/drawing/2014/main" id="{61935DC8-1F73-6A4F-CED9-0EC570561938}"/>
                  </a:ext>
                </a:extLst>
              </p:cNvPr>
              <p:cNvSpPr>
                <a:spLocks noChangeShapeType="1"/>
              </p:cNvSpPr>
              <p:nvPr/>
            </p:nvSpPr>
            <p:spPr bwMode="auto">
              <a:xfrm flipV="1">
                <a:off x="1471" y="1403"/>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0" name="Line 1793">
                <a:extLst>
                  <a:ext uri="{FF2B5EF4-FFF2-40B4-BE49-F238E27FC236}">
                    <a16:creationId xmlns:a16="http://schemas.microsoft.com/office/drawing/2014/main" id="{12E4F3BE-BD32-7B6F-69D7-55D53A65270B}"/>
                  </a:ext>
                </a:extLst>
              </p:cNvPr>
              <p:cNvSpPr>
                <a:spLocks noChangeShapeType="1"/>
              </p:cNvSpPr>
              <p:nvPr/>
            </p:nvSpPr>
            <p:spPr bwMode="auto">
              <a:xfrm>
                <a:off x="1471" y="1403"/>
                <a:ext cx="29" cy="3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1" name="Line 1794">
                <a:extLst>
                  <a:ext uri="{FF2B5EF4-FFF2-40B4-BE49-F238E27FC236}">
                    <a16:creationId xmlns:a16="http://schemas.microsoft.com/office/drawing/2014/main" id="{40EC15C5-E815-A911-B4E7-802BF602E7E6}"/>
                  </a:ext>
                </a:extLst>
              </p:cNvPr>
              <p:cNvSpPr>
                <a:spLocks noChangeShapeType="1"/>
              </p:cNvSpPr>
              <p:nvPr/>
            </p:nvSpPr>
            <p:spPr bwMode="auto">
              <a:xfrm>
                <a:off x="1466" y="1418"/>
                <a:ext cx="39"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2" name="Line 1795">
                <a:extLst>
                  <a:ext uri="{FF2B5EF4-FFF2-40B4-BE49-F238E27FC236}">
                    <a16:creationId xmlns:a16="http://schemas.microsoft.com/office/drawing/2014/main" id="{DF03A1E3-AA4D-9E26-7BF2-37ED68BC7AB0}"/>
                  </a:ext>
                </a:extLst>
              </p:cNvPr>
              <p:cNvSpPr>
                <a:spLocks noChangeShapeType="1"/>
              </p:cNvSpPr>
              <p:nvPr/>
            </p:nvSpPr>
            <p:spPr bwMode="auto">
              <a:xfrm flipV="1">
                <a:off x="1485" y="1399"/>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3" name="Line 1796">
                <a:extLst>
                  <a:ext uri="{FF2B5EF4-FFF2-40B4-BE49-F238E27FC236}">
                    <a16:creationId xmlns:a16="http://schemas.microsoft.com/office/drawing/2014/main" id="{755FE645-605B-E3A9-AD97-C72A9A342A56}"/>
                  </a:ext>
                </a:extLst>
              </p:cNvPr>
              <p:cNvSpPr>
                <a:spLocks noChangeShapeType="1"/>
              </p:cNvSpPr>
              <p:nvPr/>
            </p:nvSpPr>
            <p:spPr bwMode="auto">
              <a:xfrm flipV="1">
                <a:off x="1446" y="1658"/>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4" name="Line 1797">
                <a:extLst>
                  <a:ext uri="{FF2B5EF4-FFF2-40B4-BE49-F238E27FC236}">
                    <a16:creationId xmlns:a16="http://schemas.microsoft.com/office/drawing/2014/main" id="{7353610D-EE9D-87E5-F032-349B09C81543}"/>
                  </a:ext>
                </a:extLst>
              </p:cNvPr>
              <p:cNvSpPr>
                <a:spLocks noChangeShapeType="1"/>
              </p:cNvSpPr>
              <p:nvPr/>
            </p:nvSpPr>
            <p:spPr bwMode="auto">
              <a:xfrm>
                <a:off x="1446" y="1658"/>
                <a:ext cx="25" cy="2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5" name="Line 1798">
                <a:extLst>
                  <a:ext uri="{FF2B5EF4-FFF2-40B4-BE49-F238E27FC236}">
                    <a16:creationId xmlns:a16="http://schemas.microsoft.com/office/drawing/2014/main" id="{858ABE32-7A6B-9714-8AE2-1BEBDA1CD647}"/>
                  </a:ext>
                </a:extLst>
              </p:cNvPr>
              <p:cNvSpPr>
                <a:spLocks noChangeShapeType="1"/>
              </p:cNvSpPr>
              <p:nvPr/>
            </p:nvSpPr>
            <p:spPr bwMode="auto">
              <a:xfrm>
                <a:off x="1441" y="1667"/>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6" name="Line 1799">
                <a:extLst>
                  <a:ext uri="{FF2B5EF4-FFF2-40B4-BE49-F238E27FC236}">
                    <a16:creationId xmlns:a16="http://schemas.microsoft.com/office/drawing/2014/main" id="{AC5DDEDA-7D66-0CFE-7B13-71ED4AF4A865}"/>
                  </a:ext>
                </a:extLst>
              </p:cNvPr>
              <p:cNvSpPr>
                <a:spLocks noChangeShapeType="1"/>
              </p:cNvSpPr>
              <p:nvPr/>
            </p:nvSpPr>
            <p:spPr bwMode="auto">
              <a:xfrm flipV="1">
                <a:off x="1461" y="1648"/>
                <a:ext cx="0" cy="39"/>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7" name="Rectangle 1800">
                <a:extLst>
                  <a:ext uri="{FF2B5EF4-FFF2-40B4-BE49-F238E27FC236}">
                    <a16:creationId xmlns:a16="http://schemas.microsoft.com/office/drawing/2014/main" id="{B68E231B-404D-A73C-485F-A167CAA632A8}"/>
                  </a:ext>
                </a:extLst>
              </p:cNvPr>
              <p:cNvSpPr>
                <a:spLocks noChangeArrowheads="1"/>
              </p:cNvSpPr>
              <p:nvPr/>
            </p:nvSpPr>
            <p:spPr bwMode="auto">
              <a:xfrm>
                <a:off x="3206" y="1619"/>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8" name="Line 1801">
                <a:extLst>
                  <a:ext uri="{FF2B5EF4-FFF2-40B4-BE49-F238E27FC236}">
                    <a16:creationId xmlns:a16="http://schemas.microsoft.com/office/drawing/2014/main" id="{BBCB521E-748A-8AC3-0A3D-C5EE90A7B3E7}"/>
                  </a:ext>
                </a:extLst>
              </p:cNvPr>
              <p:cNvSpPr>
                <a:spLocks noChangeShapeType="1"/>
              </p:cNvSpPr>
              <p:nvPr/>
            </p:nvSpPr>
            <p:spPr bwMode="auto">
              <a:xfrm flipV="1">
                <a:off x="3206" y="1619"/>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49" name="Line 1802">
                <a:extLst>
                  <a:ext uri="{FF2B5EF4-FFF2-40B4-BE49-F238E27FC236}">
                    <a16:creationId xmlns:a16="http://schemas.microsoft.com/office/drawing/2014/main" id="{DE80F798-5027-88B5-E17A-080E7836A2AA}"/>
                  </a:ext>
                </a:extLst>
              </p:cNvPr>
              <p:cNvSpPr>
                <a:spLocks noChangeShapeType="1"/>
              </p:cNvSpPr>
              <p:nvPr/>
            </p:nvSpPr>
            <p:spPr bwMode="auto">
              <a:xfrm>
                <a:off x="3206" y="1619"/>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0" name="Rectangle 1803">
                <a:extLst>
                  <a:ext uri="{FF2B5EF4-FFF2-40B4-BE49-F238E27FC236}">
                    <a16:creationId xmlns:a16="http://schemas.microsoft.com/office/drawing/2014/main" id="{44F37AA0-CD81-A2EB-5879-1847F0D4B680}"/>
                  </a:ext>
                </a:extLst>
              </p:cNvPr>
              <p:cNvSpPr>
                <a:spLocks noChangeArrowheads="1"/>
              </p:cNvSpPr>
              <p:nvPr/>
            </p:nvSpPr>
            <p:spPr bwMode="auto">
              <a:xfrm>
                <a:off x="3162" y="1829"/>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1" name="Line 1804">
                <a:extLst>
                  <a:ext uri="{FF2B5EF4-FFF2-40B4-BE49-F238E27FC236}">
                    <a16:creationId xmlns:a16="http://schemas.microsoft.com/office/drawing/2014/main" id="{B04B2132-CF39-4461-1F86-73979129662F}"/>
                  </a:ext>
                </a:extLst>
              </p:cNvPr>
              <p:cNvSpPr>
                <a:spLocks noChangeShapeType="1"/>
              </p:cNvSpPr>
              <p:nvPr/>
            </p:nvSpPr>
            <p:spPr bwMode="auto">
              <a:xfrm flipV="1">
                <a:off x="3162" y="1829"/>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2" name="Line 1805">
                <a:extLst>
                  <a:ext uri="{FF2B5EF4-FFF2-40B4-BE49-F238E27FC236}">
                    <a16:creationId xmlns:a16="http://schemas.microsoft.com/office/drawing/2014/main" id="{629188E3-6093-DD7D-D44C-936457625F04}"/>
                  </a:ext>
                </a:extLst>
              </p:cNvPr>
              <p:cNvSpPr>
                <a:spLocks noChangeShapeType="1"/>
              </p:cNvSpPr>
              <p:nvPr/>
            </p:nvSpPr>
            <p:spPr bwMode="auto">
              <a:xfrm>
                <a:off x="3162" y="1829"/>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3" name="Rectangle 1806">
                <a:extLst>
                  <a:ext uri="{FF2B5EF4-FFF2-40B4-BE49-F238E27FC236}">
                    <a16:creationId xmlns:a16="http://schemas.microsoft.com/office/drawing/2014/main" id="{6A8ED221-355B-9D96-A482-60820AB7CCDA}"/>
                  </a:ext>
                </a:extLst>
              </p:cNvPr>
              <p:cNvSpPr>
                <a:spLocks noChangeArrowheads="1"/>
              </p:cNvSpPr>
              <p:nvPr/>
            </p:nvSpPr>
            <p:spPr bwMode="auto">
              <a:xfrm>
                <a:off x="3328" y="1633"/>
                <a:ext cx="25" cy="30"/>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4" name="Line 1807">
                <a:extLst>
                  <a:ext uri="{FF2B5EF4-FFF2-40B4-BE49-F238E27FC236}">
                    <a16:creationId xmlns:a16="http://schemas.microsoft.com/office/drawing/2014/main" id="{C4E91187-A485-444C-9534-57BD0C9AC713}"/>
                  </a:ext>
                </a:extLst>
              </p:cNvPr>
              <p:cNvSpPr>
                <a:spLocks noChangeShapeType="1"/>
              </p:cNvSpPr>
              <p:nvPr/>
            </p:nvSpPr>
            <p:spPr bwMode="auto">
              <a:xfrm flipV="1">
                <a:off x="3328" y="1633"/>
                <a:ext cx="25"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5" name="Line 1808">
                <a:extLst>
                  <a:ext uri="{FF2B5EF4-FFF2-40B4-BE49-F238E27FC236}">
                    <a16:creationId xmlns:a16="http://schemas.microsoft.com/office/drawing/2014/main" id="{6D3B94E2-0746-C400-A8EA-E7F02D692FFD}"/>
                  </a:ext>
                </a:extLst>
              </p:cNvPr>
              <p:cNvSpPr>
                <a:spLocks noChangeShapeType="1"/>
              </p:cNvSpPr>
              <p:nvPr/>
            </p:nvSpPr>
            <p:spPr bwMode="auto">
              <a:xfrm>
                <a:off x="3328" y="1633"/>
                <a:ext cx="25"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6" name="Rectangle 1809">
                <a:extLst>
                  <a:ext uri="{FF2B5EF4-FFF2-40B4-BE49-F238E27FC236}">
                    <a16:creationId xmlns:a16="http://schemas.microsoft.com/office/drawing/2014/main" id="{6ABD5BA3-B411-9091-9144-6E7D20903FEB}"/>
                  </a:ext>
                </a:extLst>
              </p:cNvPr>
              <p:cNvSpPr>
                <a:spLocks noChangeArrowheads="1"/>
              </p:cNvSpPr>
              <p:nvPr/>
            </p:nvSpPr>
            <p:spPr bwMode="auto">
              <a:xfrm>
                <a:off x="2746" y="2005"/>
                <a:ext cx="30"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7" name="Line 1810">
                <a:extLst>
                  <a:ext uri="{FF2B5EF4-FFF2-40B4-BE49-F238E27FC236}">
                    <a16:creationId xmlns:a16="http://schemas.microsoft.com/office/drawing/2014/main" id="{5E96A0CD-4691-AD04-841B-E41471E55720}"/>
                  </a:ext>
                </a:extLst>
              </p:cNvPr>
              <p:cNvSpPr>
                <a:spLocks noChangeShapeType="1"/>
              </p:cNvSpPr>
              <p:nvPr/>
            </p:nvSpPr>
            <p:spPr bwMode="auto">
              <a:xfrm flipV="1">
                <a:off x="2746" y="2005"/>
                <a:ext cx="30"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8" name="Line 1811">
                <a:extLst>
                  <a:ext uri="{FF2B5EF4-FFF2-40B4-BE49-F238E27FC236}">
                    <a16:creationId xmlns:a16="http://schemas.microsoft.com/office/drawing/2014/main" id="{B540B594-C11A-780E-EBC4-517802127A99}"/>
                  </a:ext>
                </a:extLst>
              </p:cNvPr>
              <p:cNvSpPr>
                <a:spLocks noChangeShapeType="1"/>
              </p:cNvSpPr>
              <p:nvPr/>
            </p:nvSpPr>
            <p:spPr bwMode="auto">
              <a:xfrm>
                <a:off x="2746" y="2005"/>
                <a:ext cx="30"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59" name="Rectangle 1812">
                <a:extLst>
                  <a:ext uri="{FF2B5EF4-FFF2-40B4-BE49-F238E27FC236}">
                    <a16:creationId xmlns:a16="http://schemas.microsoft.com/office/drawing/2014/main" id="{2817316D-BDA8-96C1-CD33-F06F1D86609A}"/>
                  </a:ext>
                </a:extLst>
              </p:cNvPr>
              <p:cNvSpPr>
                <a:spLocks noChangeArrowheads="1"/>
              </p:cNvSpPr>
              <p:nvPr/>
            </p:nvSpPr>
            <p:spPr bwMode="auto">
              <a:xfrm>
                <a:off x="3519" y="1193"/>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pSp>
          <p:nvGrpSpPr>
            <p:cNvPr id="22" name="Group 2014">
              <a:extLst>
                <a:ext uri="{FF2B5EF4-FFF2-40B4-BE49-F238E27FC236}">
                  <a16:creationId xmlns:a16="http://schemas.microsoft.com/office/drawing/2014/main" id="{D820D4F9-CA29-7475-60CF-410634574776}"/>
                </a:ext>
              </a:extLst>
            </p:cNvPr>
            <p:cNvGrpSpPr>
              <a:grpSpLocks/>
            </p:cNvGrpSpPr>
            <p:nvPr/>
          </p:nvGrpSpPr>
          <p:grpSpPr bwMode="auto">
            <a:xfrm>
              <a:off x="1300" y="479"/>
              <a:ext cx="2478" cy="1682"/>
              <a:chOff x="1300" y="479"/>
              <a:chExt cx="2478" cy="1682"/>
            </a:xfrm>
          </p:grpSpPr>
          <p:sp>
            <p:nvSpPr>
              <p:cNvPr id="2642" name="Line 1814">
                <a:extLst>
                  <a:ext uri="{FF2B5EF4-FFF2-40B4-BE49-F238E27FC236}">
                    <a16:creationId xmlns:a16="http://schemas.microsoft.com/office/drawing/2014/main" id="{6222A2AD-5C5B-0489-1E0A-1345B4E540DD}"/>
                  </a:ext>
                </a:extLst>
              </p:cNvPr>
              <p:cNvSpPr>
                <a:spLocks noChangeShapeType="1"/>
              </p:cNvSpPr>
              <p:nvPr/>
            </p:nvSpPr>
            <p:spPr bwMode="auto">
              <a:xfrm flipV="1">
                <a:off x="3519" y="1193"/>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3" name="Line 1815">
                <a:extLst>
                  <a:ext uri="{FF2B5EF4-FFF2-40B4-BE49-F238E27FC236}">
                    <a16:creationId xmlns:a16="http://schemas.microsoft.com/office/drawing/2014/main" id="{45A35CFC-A693-D35B-8160-6D730A83DE23}"/>
                  </a:ext>
                </a:extLst>
              </p:cNvPr>
              <p:cNvSpPr>
                <a:spLocks noChangeShapeType="1"/>
              </p:cNvSpPr>
              <p:nvPr/>
            </p:nvSpPr>
            <p:spPr bwMode="auto">
              <a:xfrm>
                <a:off x="3519" y="1193"/>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4" name="Rectangle 1816">
                <a:extLst>
                  <a:ext uri="{FF2B5EF4-FFF2-40B4-BE49-F238E27FC236}">
                    <a16:creationId xmlns:a16="http://schemas.microsoft.com/office/drawing/2014/main" id="{17287864-174D-ED64-9ECC-703648693E76}"/>
                  </a:ext>
                </a:extLst>
              </p:cNvPr>
              <p:cNvSpPr>
                <a:spLocks noChangeArrowheads="1"/>
              </p:cNvSpPr>
              <p:nvPr/>
            </p:nvSpPr>
            <p:spPr bwMode="auto">
              <a:xfrm>
                <a:off x="3524" y="1633"/>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5" name="Line 1817">
                <a:extLst>
                  <a:ext uri="{FF2B5EF4-FFF2-40B4-BE49-F238E27FC236}">
                    <a16:creationId xmlns:a16="http://schemas.microsoft.com/office/drawing/2014/main" id="{A5ABA44B-D175-83FC-955F-81930FFB5049}"/>
                  </a:ext>
                </a:extLst>
              </p:cNvPr>
              <p:cNvSpPr>
                <a:spLocks noChangeShapeType="1"/>
              </p:cNvSpPr>
              <p:nvPr/>
            </p:nvSpPr>
            <p:spPr bwMode="auto">
              <a:xfrm flipV="1">
                <a:off x="3524" y="1633"/>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6" name="Line 1818">
                <a:extLst>
                  <a:ext uri="{FF2B5EF4-FFF2-40B4-BE49-F238E27FC236}">
                    <a16:creationId xmlns:a16="http://schemas.microsoft.com/office/drawing/2014/main" id="{017B1E1D-A348-DDBC-3838-327AA23F2245}"/>
                  </a:ext>
                </a:extLst>
              </p:cNvPr>
              <p:cNvSpPr>
                <a:spLocks noChangeShapeType="1"/>
              </p:cNvSpPr>
              <p:nvPr/>
            </p:nvSpPr>
            <p:spPr bwMode="auto">
              <a:xfrm>
                <a:off x="3524" y="1633"/>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7" name="Rectangle 1819">
                <a:extLst>
                  <a:ext uri="{FF2B5EF4-FFF2-40B4-BE49-F238E27FC236}">
                    <a16:creationId xmlns:a16="http://schemas.microsoft.com/office/drawing/2014/main" id="{1E4FB646-C342-94EC-B3C7-6285ED7CA05E}"/>
                  </a:ext>
                </a:extLst>
              </p:cNvPr>
              <p:cNvSpPr>
                <a:spLocks noChangeArrowheads="1"/>
              </p:cNvSpPr>
              <p:nvPr/>
            </p:nvSpPr>
            <p:spPr bwMode="auto">
              <a:xfrm>
                <a:off x="2991" y="1819"/>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8" name="Line 1820">
                <a:extLst>
                  <a:ext uri="{FF2B5EF4-FFF2-40B4-BE49-F238E27FC236}">
                    <a16:creationId xmlns:a16="http://schemas.microsoft.com/office/drawing/2014/main" id="{4D3BA070-0CA3-3FFC-4E6D-E9039812E725}"/>
                  </a:ext>
                </a:extLst>
              </p:cNvPr>
              <p:cNvSpPr>
                <a:spLocks noChangeShapeType="1"/>
              </p:cNvSpPr>
              <p:nvPr/>
            </p:nvSpPr>
            <p:spPr bwMode="auto">
              <a:xfrm flipV="1">
                <a:off x="2991" y="1819"/>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49" name="Line 1821">
                <a:extLst>
                  <a:ext uri="{FF2B5EF4-FFF2-40B4-BE49-F238E27FC236}">
                    <a16:creationId xmlns:a16="http://schemas.microsoft.com/office/drawing/2014/main" id="{8CF569C4-D2E8-81B2-3E24-68318CD384BF}"/>
                  </a:ext>
                </a:extLst>
              </p:cNvPr>
              <p:cNvSpPr>
                <a:spLocks noChangeShapeType="1"/>
              </p:cNvSpPr>
              <p:nvPr/>
            </p:nvSpPr>
            <p:spPr bwMode="auto">
              <a:xfrm>
                <a:off x="2991" y="1819"/>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51" name="Rectangle 1822">
                <a:extLst>
                  <a:ext uri="{FF2B5EF4-FFF2-40B4-BE49-F238E27FC236}">
                    <a16:creationId xmlns:a16="http://schemas.microsoft.com/office/drawing/2014/main" id="{7158182B-BEAE-3B4D-0386-293055AB8DB0}"/>
                  </a:ext>
                </a:extLst>
              </p:cNvPr>
              <p:cNvSpPr>
                <a:spLocks noChangeArrowheads="1"/>
              </p:cNvSpPr>
              <p:nvPr/>
            </p:nvSpPr>
            <p:spPr bwMode="auto">
              <a:xfrm>
                <a:off x="1862" y="2132"/>
                <a:ext cx="24"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52" name="Line 1823">
                <a:extLst>
                  <a:ext uri="{FF2B5EF4-FFF2-40B4-BE49-F238E27FC236}">
                    <a16:creationId xmlns:a16="http://schemas.microsoft.com/office/drawing/2014/main" id="{43AC08F9-9B74-CF83-7B65-AF0CB70730B3}"/>
                  </a:ext>
                </a:extLst>
              </p:cNvPr>
              <p:cNvSpPr>
                <a:spLocks noChangeShapeType="1"/>
              </p:cNvSpPr>
              <p:nvPr/>
            </p:nvSpPr>
            <p:spPr bwMode="auto">
              <a:xfrm flipV="1">
                <a:off x="1862" y="2132"/>
                <a:ext cx="24"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53" name="Line 1824">
                <a:extLst>
                  <a:ext uri="{FF2B5EF4-FFF2-40B4-BE49-F238E27FC236}">
                    <a16:creationId xmlns:a16="http://schemas.microsoft.com/office/drawing/2014/main" id="{1004F86A-C2CD-E3FB-41FF-DFA6FD656B04}"/>
                  </a:ext>
                </a:extLst>
              </p:cNvPr>
              <p:cNvSpPr>
                <a:spLocks noChangeShapeType="1"/>
              </p:cNvSpPr>
              <p:nvPr/>
            </p:nvSpPr>
            <p:spPr bwMode="auto">
              <a:xfrm>
                <a:off x="1862" y="2132"/>
                <a:ext cx="24"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1" name="Rectangle 1825">
                <a:extLst>
                  <a:ext uri="{FF2B5EF4-FFF2-40B4-BE49-F238E27FC236}">
                    <a16:creationId xmlns:a16="http://schemas.microsoft.com/office/drawing/2014/main" id="{94336958-1073-BBB2-8856-60F8BDA1838D}"/>
                  </a:ext>
                </a:extLst>
              </p:cNvPr>
              <p:cNvSpPr>
                <a:spLocks noChangeArrowheads="1"/>
              </p:cNvSpPr>
              <p:nvPr/>
            </p:nvSpPr>
            <p:spPr bwMode="auto">
              <a:xfrm>
                <a:off x="2883" y="1071"/>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2" name="Line 1826">
                <a:extLst>
                  <a:ext uri="{FF2B5EF4-FFF2-40B4-BE49-F238E27FC236}">
                    <a16:creationId xmlns:a16="http://schemas.microsoft.com/office/drawing/2014/main" id="{CB50A503-5397-06E8-7D9E-2AD8D5404FC3}"/>
                  </a:ext>
                </a:extLst>
              </p:cNvPr>
              <p:cNvSpPr>
                <a:spLocks noChangeShapeType="1"/>
              </p:cNvSpPr>
              <p:nvPr/>
            </p:nvSpPr>
            <p:spPr bwMode="auto">
              <a:xfrm flipV="1">
                <a:off x="2883" y="1071"/>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3" name="Line 1827">
                <a:extLst>
                  <a:ext uri="{FF2B5EF4-FFF2-40B4-BE49-F238E27FC236}">
                    <a16:creationId xmlns:a16="http://schemas.microsoft.com/office/drawing/2014/main" id="{16BCE528-34DA-3C43-1496-D71E5A68D3DC}"/>
                  </a:ext>
                </a:extLst>
              </p:cNvPr>
              <p:cNvSpPr>
                <a:spLocks noChangeShapeType="1"/>
              </p:cNvSpPr>
              <p:nvPr/>
            </p:nvSpPr>
            <p:spPr bwMode="auto">
              <a:xfrm>
                <a:off x="2883" y="1071"/>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4" name="Rectangle 1828">
                <a:extLst>
                  <a:ext uri="{FF2B5EF4-FFF2-40B4-BE49-F238E27FC236}">
                    <a16:creationId xmlns:a16="http://schemas.microsoft.com/office/drawing/2014/main" id="{C428DBC6-55F2-5FC7-EDD8-DDDBF9E1CDB0}"/>
                  </a:ext>
                </a:extLst>
              </p:cNvPr>
              <p:cNvSpPr>
                <a:spLocks noChangeArrowheads="1"/>
              </p:cNvSpPr>
              <p:nvPr/>
            </p:nvSpPr>
            <p:spPr bwMode="auto">
              <a:xfrm>
                <a:off x="3069" y="1002"/>
                <a:ext cx="24" cy="30"/>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5" name="Line 1829">
                <a:extLst>
                  <a:ext uri="{FF2B5EF4-FFF2-40B4-BE49-F238E27FC236}">
                    <a16:creationId xmlns:a16="http://schemas.microsoft.com/office/drawing/2014/main" id="{47B3837F-41B7-CC44-10DF-30F6C72DCCEB}"/>
                  </a:ext>
                </a:extLst>
              </p:cNvPr>
              <p:cNvSpPr>
                <a:spLocks noChangeShapeType="1"/>
              </p:cNvSpPr>
              <p:nvPr/>
            </p:nvSpPr>
            <p:spPr bwMode="auto">
              <a:xfrm flipV="1">
                <a:off x="3069" y="1002"/>
                <a:ext cx="24"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6" name="Line 1830">
                <a:extLst>
                  <a:ext uri="{FF2B5EF4-FFF2-40B4-BE49-F238E27FC236}">
                    <a16:creationId xmlns:a16="http://schemas.microsoft.com/office/drawing/2014/main" id="{7F78C968-9BEC-1C93-D1C1-644BB41058C8}"/>
                  </a:ext>
                </a:extLst>
              </p:cNvPr>
              <p:cNvSpPr>
                <a:spLocks noChangeShapeType="1"/>
              </p:cNvSpPr>
              <p:nvPr/>
            </p:nvSpPr>
            <p:spPr bwMode="auto">
              <a:xfrm>
                <a:off x="3069" y="1002"/>
                <a:ext cx="24"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7" name="Rectangle 1831">
                <a:extLst>
                  <a:ext uri="{FF2B5EF4-FFF2-40B4-BE49-F238E27FC236}">
                    <a16:creationId xmlns:a16="http://schemas.microsoft.com/office/drawing/2014/main" id="{4A8B0F34-C726-A05B-DC85-C21A27CDC066}"/>
                  </a:ext>
                </a:extLst>
              </p:cNvPr>
              <p:cNvSpPr>
                <a:spLocks noChangeArrowheads="1"/>
              </p:cNvSpPr>
              <p:nvPr/>
            </p:nvSpPr>
            <p:spPr bwMode="auto">
              <a:xfrm>
                <a:off x="2522" y="1144"/>
                <a:ext cx="29"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8" name="Line 1832">
                <a:extLst>
                  <a:ext uri="{FF2B5EF4-FFF2-40B4-BE49-F238E27FC236}">
                    <a16:creationId xmlns:a16="http://schemas.microsoft.com/office/drawing/2014/main" id="{3E9E16EE-62EA-828A-2488-CD135CB57242}"/>
                  </a:ext>
                </a:extLst>
              </p:cNvPr>
              <p:cNvSpPr>
                <a:spLocks noChangeShapeType="1"/>
              </p:cNvSpPr>
              <p:nvPr/>
            </p:nvSpPr>
            <p:spPr bwMode="auto">
              <a:xfrm flipV="1">
                <a:off x="2522" y="1144"/>
                <a:ext cx="29"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39" name="Line 1833">
                <a:extLst>
                  <a:ext uri="{FF2B5EF4-FFF2-40B4-BE49-F238E27FC236}">
                    <a16:creationId xmlns:a16="http://schemas.microsoft.com/office/drawing/2014/main" id="{545ED4E0-58C7-E378-7430-73C1BB1548E1}"/>
                  </a:ext>
                </a:extLst>
              </p:cNvPr>
              <p:cNvSpPr>
                <a:spLocks noChangeShapeType="1"/>
              </p:cNvSpPr>
              <p:nvPr/>
            </p:nvSpPr>
            <p:spPr bwMode="auto">
              <a:xfrm>
                <a:off x="2522" y="1144"/>
                <a:ext cx="29"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0" name="Rectangle 1834">
                <a:extLst>
                  <a:ext uri="{FF2B5EF4-FFF2-40B4-BE49-F238E27FC236}">
                    <a16:creationId xmlns:a16="http://schemas.microsoft.com/office/drawing/2014/main" id="{4F656E8A-525E-35AD-DEF9-85FE539E5B7D}"/>
                  </a:ext>
                </a:extLst>
              </p:cNvPr>
              <p:cNvSpPr>
                <a:spLocks noChangeArrowheads="1"/>
              </p:cNvSpPr>
              <p:nvPr/>
            </p:nvSpPr>
            <p:spPr bwMode="auto">
              <a:xfrm>
                <a:off x="2727" y="1281"/>
                <a:ext cx="24"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1" name="Line 1835">
                <a:extLst>
                  <a:ext uri="{FF2B5EF4-FFF2-40B4-BE49-F238E27FC236}">
                    <a16:creationId xmlns:a16="http://schemas.microsoft.com/office/drawing/2014/main" id="{AEC503F6-76ED-F020-2F70-DC0CB51DE44B}"/>
                  </a:ext>
                </a:extLst>
              </p:cNvPr>
              <p:cNvSpPr>
                <a:spLocks noChangeShapeType="1"/>
              </p:cNvSpPr>
              <p:nvPr/>
            </p:nvSpPr>
            <p:spPr bwMode="auto">
              <a:xfrm flipV="1">
                <a:off x="2727" y="1281"/>
                <a:ext cx="24"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2" name="Line 1836">
                <a:extLst>
                  <a:ext uri="{FF2B5EF4-FFF2-40B4-BE49-F238E27FC236}">
                    <a16:creationId xmlns:a16="http://schemas.microsoft.com/office/drawing/2014/main" id="{EA0E48DA-76BB-7871-864D-135213E282E1}"/>
                  </a:ext>
                </a:extLst>
              </p:cNvPr>
              <p:cNvSpPr>
                <a:spLocks noChangeShapeType="1"/>
              </p:cNvSpPr>
              <p:nvPr/>
            </p:nvSpPr>
            <p:spPr bwMode="auto">
              <a:xfrm>
                <a:off x="2727" y="1281"/>
                <a:ext cx="24"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3" name="Rectangle 1837">
                <a:extLst>
                  <a:ext uri="{FF2B5EF4-FFF2-40B4-BE49-F238E27FC236}">
                    <a16:creationId xmlns:a16="http://schemas.microsoft.com/office/drawing/2014/main" id="{838AEDEB-5DAE-323A-4C40-9602645F4DDF}"/>
                  </a:ext>
                </a:extLst>
              </p:cNvPr>
              <p:cNvSpPr>
                <a:spLocks noChangeArrowheads="1"/>
              </p:cNvSpPr>
              <p:nvPr/>
            </p:nvSpPr>
            <p:spPr bwMode="auto">
              <a:xfrm>
                <a:off x="2668" y="1061"/>
                <a:ext cx="25"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4" name="Line 1838">
                <a:extLst>
                  <a:ext uri="{FF2B5EF4-FFF2-40B4-BE49-F238E27FC236}">
                    <a16:creationId xmlns:a16="http://schemas.microsoft.com/office/drawing/2014/main" id="{83906CB2-BE01-4879-748F-32B431C3C290}"/>
                  </a:ext>
                </a:extLst>
              </p:cNvPr>
              <p:cNvSpPr>
                <a:spLocks noChangeShapeType="1"/>
              </p:cNvSpPr>
              <p:nvPr/>
            </p:nvSpPr>
            <p:spPr bwMode="auto">
              <a:xfrm flipV="1">
                <a:off x="2668" y="1061"/>
                <a:ext cx="25"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5" name="Line 1839">
                <a:extLst>
                  <a:ext uri="{FF2B5EF4-FFF2-40B4-BE49-F238E27FC236}">
                    <a16:creationId xmlns:a16="http://schemas.microsoft.com/office/drawing/2014/main" id="{08A83AFB-2DCA-8D7A-5C97-584051FDF35B}"/>
                  </a:ext>
                </a:extLst>
              </p:cNvPr>
              <p:cNvSpPr>
                <a:spLocks noChangeShapeType="1"/>
              </p:cNvSpPr>
              <p:nvPr/>
            </p:nvSpPr>
            <p:spPr bwMode="auto">
              <a:xfrm>
                <a:off x="2668" y="1061"/>
                <a:ext cx="25"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6" name="Rectangle 1840">
                <a:extLst>
                  <a:ext uri="{FF2B5EF4-FFF2-40B4-BE49-F238E27FC236}">
                    <a16:creationId xmlns:a16="http://schemas.microsoft.com/office/drawing/2014/main" id="{7F391BDE-56B8-9A47-AF3B-21F92D353777}"/>
                  </a:ext>
                </a:extLst>
              </p:cNvPr>
              <p:cNvSpPr>
                <a:spLocks noChangeArrowheads="1"/>
              </p:cNvSpPr>
              <p:nvPr/>
            </p:nvSpPr>
            <p:spPr bwMode="auto">
              <a:xfrm>
                <a:off x="2331" y="1633"/>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7" name="Line 1841">
                <a:extLst>
                  <a:ext uri="{FF2B5EF4-FFF2-40B4-BE49-F238E27FC236}">
                    <a16:creationId xmlns:a16="http://schemas.microsoft.com/office/drawing/2014/main" id="{ABE495D0-2E40-EBF3-515E-F08EF8B0E69A}"/>
                  </a:ext>
                </a:extLst>
              </p:cNvPr>
              <p:cNvSpPr>
                <a:spLocks noChangeShapeType="1"/>
              </p:cNvSpPr>
              <p:nvPr/>
            </p:nvSpPr>
            <p:spPr bwMode="auto">
              <a:xfrm flipV="1">
                <a:off x="2331" y="1633"/>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8" name="Line 1842">
                <a:extLst>
                  <a:ext uri="{FF2B5EF4-FFF2-40B4-BE49-F238E27FC236}">
                    <a16:creationId xmlns:a16="http://schemas.microsoft.com/office/drawing/2014/main" id="{1E422F44-5E86-FE81-177A-BB9C542D701C}"/>
                  </a:ext>
                </a:extLst>
              </p:cNvPr>
              <p:cNvSpPr>
                <a:spLocks noChangeShapeType="1"/>
              </p:cNvSpPr>
              <p:nvPr/>
            </p:nvSpPr>
            <p:spPr bwMode="auto">
              <a:xfrm>
                <a:off x="2331" y="1633"/>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49" name="Rectangle 1843">
                <a:extLst>
                  <a:ext uri="{FF2B5EF4-FFF2-40B4-BE49-F238E27FC236}">
                    <a16:creationId xmlns:a16="http://schemas.microsoft.com/office/drawing/2014/main" id="{BE2A9DDA-0E43-F8AA-2E55-03507E9CBA0C}"/>
                  </a:ext>
                </a:extLst>
              </p:cNvPr>
              <p:cNvSpPr>
                <a:spLocks noChangeArrowheads="1"/>
              </p:cNvSpPr>
              <p:nvPr/>
            </p:nvSpPr>
            <p:spPr bwMode="auto">
              <a:xfrm>
                <a:off x="2487" y="1286"/>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50" name="Line 1844">
                <a:extLst>
                  <a:ext uri="{FF2B5EF4-FFF2-40B4-BE49-F238E27FC236}">
                    <a16:creationId xmlns:a16="http://schemas.microsoft.com/office/drawing/2014/main" id="{42ACD29D-9E67-448D-F73F-AA811872AF61}"/>
                  </a:ext>
                </a:extLst>
              </p:cNvPr>
              <p:cNvSpPr>
                <a:spLocks noChangeShapeType="1"/>
              </p:cNvSpPr>
              <p:nvPr/>
            </p:nvSpPr>
            <p:spPr bwMode="auto">
              <a:xfrm flipV="1">
                <a:off x="2487" y="1286"/>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51" name="Line 1845">
                <a:extLst>
                  <a:ext uri="{FF2B5EF4-FFF2-40B4-BE49-F238E27FC236}">
                    <a16:creationId xmlns:a16="http://schemas.microsoft.com/office/drawing/2014/main" id="{40CFFB60-E906-C16E-E64D-E62B2D066B98}"/>
                  </a:ext>
                </a:extLst>
              </p:cNvPr>
              <p:cNvSpPr>
                <a:spLocks noChangeShapeType="1"/>
              </p:cNvSpPr>
              <p:nvPr/>
            </p:nvSpPr>
            <p:spPr bwMode="auto">
              <a:xfrm>
                <a:off x="2487" y="1286"/>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2" name="Rectangle 1846">
                <a:extLst>
                  <a:ext uri="{FF2B5EF4-FFF2-40B4-BE49-F238E27FC236}">
                    <a16:creationId xmlns:a16="http://schemas.microsoft.com/office/drawing/2014/main" id="{C3C0F786-F3EA-C678-3D95-E8A8B9B41373}"/>
                  </a:ext>
                </a:extLst>
              </p:cNvPr>
              <p:cNvSpPr>
                <a:spLocks noChangeArrowheads="1"/>
              </p:cNvSpPr>
              <p:nvPr/>
            </p:nvSpPr>
            <p:spPr bwMode="auto">
              <a:xfrm>
                <a:off x="2698" y="1227"/>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3" name="Line 1847">
                <a:extLst>
                  <a:ext uri="{FF2B5EF4-FFF2-40B4-BE49-F238E27FC236}">
                    <a16:creationId xmlns:a16="http://schemas.microsoft.com/office/drawing/2014/main" id="{92A203D1-BB09-5084-33D0-EEACFB4BD6FE}"/>
                  </a:ext>
                </a:extLst>
              </p:cNvPr>
              <p:cNvSpPr>
                <a:spLocks noChangeShapeType="1"/>
              </p:cNvSpPr>
              <p:nvPr/>
            </p:nvSpPr>
            <p:spPr bwMode="auto">
              <a:xfrm flipV="1">
                <a:off x="2698" y="1227"/>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4" name="Line 1848">
                <a:extLst>
                  <a:ext uri="{FF2B5EF4-FFF2-40B4-BE49-F238E27FC236}">
                    <a16:creationId xmlns:a16="http://schemas.microsoft.com/office/drawing/2014/main" id="{9CD73794-6339-ED6D-28B7-9A9F77C9BDE6}"/>
                  </a:ext>
                </a:extLst>
              </p:cNvPr>
              <p:cNvSpPr>
                <a:spLocks noChangeShapeType="1"/>
              </p:cNvSpPr>
              <p:nvPr/>
            </p:nvSpPr>
            <p:spPr bwMode="auto">
              <a:xfrm>
                <a:off x="2698" y="1227"/>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5" name="Rectangle 1849">
                <a:extLst>
                  <a:ext uri="{FF2B5EF4-FFF2-40B4-BE49-F238E27FC236}">
                    <a16:creationId xmlns:a16="http://schemas.microsoft.com/office/drawing/2014/main" id="{D21F003A-9D6D-6CFD-459C-B35442ACEC34}"/>
                  </a:ext>
                </a:extLst>
              </p:cNvPr>
              <p:cNvSpPr>
                <a:spLocks noChangeArrowheads="1"/>
              </p:cNvSpPr>
              <p:nvPr/>
            </p:nvSpPr>
            <p:spPr bwMode="auto">
              <a:xfrm>
                <a:off x="2536" y="1252"/>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6" name="Line 1850">
                <a:extLst>
                  <a:ext uri="{FF2B5EF4-FFF2-40B4-BE49-F238E27FC236}">
                    <a16:creationId xmlns:a16="http://schemas.microsoft.com/office/drawing/2014/main" id="{DFBD36D6-A892-6FFB-CAD1-CCB74DD3D475}"/>
                  </a:ext>
                </a:extLst>
              </p:cNvPr>
              <p:cNvSpPr>
                <a:spLocks noChangeShapeType="1"/>
              </p:cNvSpPr>
              <p:nvPr/>
            </p:nvSpPr>
            <p:spPr bwMode="auto">
              <a:xfrm flipV="1">
                <a:off x="2536" y="1252"/>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7" name="Line 1851">
                <a:extLst>
                  <a:ext uri="{FF2B5EF4-FFF2-40B4-BE49-F238E27FC236}">
                    <a16:creationId xmlns:a16="http://schemas.microsoft.com/office/drawing/2014/main" id="{AEFFC315-5EBC-F564-A639-7B633AE6B875}"/>
                  </a:ext>
                </a:extLst>
              </p:cNvPr>
              <p:cNvSpPr>
                <a:spLocks noChangeShapeType="1"/>
              </p:cNvSpPr>
              <p:nvPr/>
            </p:nvSpPr>
            <p:spPr bwMode="auto">
              <a:xfrm>
                <a:off x="2536" y="1252"/>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8" name="Rectangle 1852">
                <a:extLst>
                  <a:ext uri="{FF2B5EF4-FFF2-40B4-BE49-F238E27FC236}">
                    <a16:creationId xmlns:a16="http://schemas.microsoft.com/office/drawing/2014/main" id="{017F6DC8-9C8D-4382-9F6E-20F7B6F49B77}"/>
                  </a:ext>
                </a:extLst>
              </p:cNvPr>
              <p:cNvSpPr>
                <a:spLocks noChangeArrowheads="1"/>
              </p:cNvSpPr>
              <p:nvPr/>
            </p:nvSpPr>
            <p:spPr bwMode="auto">
              <a:xfrm>
                <a:off x="2786" y="934"/>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9" name="Line 1853">
                <a:extLst>
                  <a:ext uri="{FF2B5EF4-FFF2-40B4-BE49-F238E27FC236}">
                    <a16:creationId xmlns:a16="http://schemas.microsoft.com/office/drawing/2014/main" id="{80413754-6F33-FFAE-6A4E-DFEAE65CC350}"/>
                  </a:ext>
                </a:extLst>
              </p:cNvPr>
              <p:cNvSpPr>
                <a:spLocks noChangeShapeType="1"/>
              </p:cNvSpPr>
              <p:nvPr/>
            </p:nvSpPr>
            <p:spPr bwMode="auto">
              <a:xfrm flipV="1">
                <a:off x="2786" y="934"/>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0" name="Line 1854">
                <a:extLst>
                  <a:ext uri="{FF2B5EF4-FFF2-40B4-BE49-F238E27FC236}">
                    <a16:creationId xmlns:a16="http://schemas.microsoft.com/office/drawing/2014/main" id="{9976B7B7-1914-EE29-8BA7-6BD984F3634D}"/>
                  </a:ext>
                </a:extLst>
              </p:cNvPr>
              <p:cNvSpPr>
                <a:spLocks noChangeShapeType="1"/>
              </p:cNvSpPr>
              <p:nvPr/>
            </p:nvSpPr>
            <p:spPr bwMode="auto">
              <a:xfrm>
                <a:off x="2786" y="934"/>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1" name="Rectangle 1855">
                <a:extLst>
                  <a:ext uri="{FF2B5EF4-FFF2-40B4-BE49-F238E27FC236}">
                    <a16:creationId xmlns:a16="http://schemas.microsoft.com/office/drawing/2014/main" id="{FD1F7ECE-35EF-E100-2471-A69F085A9E7F}"/>
                  </a:ext>
                </a:extLst>
              </p:cNvPr>
              <p:cNvSpPr>
                <a:spLocks noChangeArrowheads="1"/>
              </p:cNvSpPr>
              <p:nvPr/>
            </p:nvSpPr>
            <p:spPr bwMode="auto">
              <a:xfrm>
                <a:off x="3406" y="479"/>
                <a:ext cx="25"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2" name="Line 1856">
                <a:extLst>
                  <a:ext uri="{FF2B5EF4-FFF2-40B4-BE49-F238E27FC236}">
                    <a16:creationId xmlns:a16="http://schemas.microsoft.com/office/drawing/2014/main" id="{D9821870-64C0-6AE4-5897-144B787D06FE}"/>
                  </a:ext>
                </a:extLst>
              </p:cNvPr>
              <p:cNvSpPr>
                <a:spLocks noChangeShapeType="1"/>
              </p:cNvSpPr>
              <p:nvPr/>
            </p:nvSpPr>
            <p:spPr bwMode="auto">
              <a:xfrm flipV="1">
                <a:off x="3406" y="479"/>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3" name="Line 1857">
                <a:extLst>
                  <a:ext uri="{FF2B5EF4-FFF2-40B4-BE49-F238E27FC236}">
                    <a16:creationId xmlns:a16="http://schemas.microsoft.com/office/drawing/2014/main" id="{24D76370-F163-DD7D-6FCF-571C851F2942}"/>
                  </a:ext>
                </a:extLst>
              </p:cNvPr>
              <p:cNvSpPr>
                <a:spLocks noChangeShapeType="1"/>
              </p:cNvSpPr>
              <p:nvPr/>
            </p:nvSpPr>
            <p:spPr bwMode="auto">
              <a:xfrm>
                <a:off x="3406" y="479"/>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4" name="Rectangle 1858">
                <a:extLst>
                  <a:ext uri="{FF2B5EF4-FFF2-40B4-BE49-F238E27FC236}">
                    <a16:creationId xmlns:a16="http://schemas.microsoft.com/office/drawing/2014/main" id="{0B28E5D6-A345-18E6-F69F-7FFDDCCD9BDD}"/>
                  </a:ext>
                </a:extLst>
              </p:cNvPr>
              <p:cNvSpPr>
                <a:spLocks noChangeArrowheads="1"/>
              </p:cNvSpPr>
              <p:nvPr/>
            </p:nvSpPr>
            <p:spPr bwMode="auto">
              <a:xfrm>
                <a:off x="2473" y="1457"/>
                <a:ext cx="29" cy="30"/>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5" name="Line 1859">
                <a:extLst>
                  <a:ext uri="{FF2B5EF4-FFF2-40B4-BE49-F238E27FC236}">
                    <a16:creationId xmlns:a16="http://schemas.microsoft.com/office/drawing/2014/main" id="{7C026318-8C58-09F7-5FA7-9A02F8546771}"/>
                  </a:ext>
                </a:extLst>
              </p:cNvPr>
              <p:cNvSpPr>
                <a:spLocks noChangeShapeType="1"/>
              </p:cNvSpPr>
              <p:nvPr/>
            </p:nvSpPr>
            <p:spPr bwMode="auto">
              <a:xfrm flipV="1">
                <a:off x="2473" y="1457"/>
                <a:ext cx="29"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6" name="Line 1860">
                <a:extLst>
                  <a:ext uri="{FF2B5EF4-FFF2-40B4-BE49-F238E27FC236}">
                    <a16:creationId xmlns:a16="http://schemas.microsoft.com/office/drawing/2014/main" id="{88BC209F-34BD-FB89-6686-80E1A24F5C14}"/>
                  </a:ext>
                </a:extLst>
              </p:cNvPr>
              <p:cNvSpPr>
                <a:spLocks noChangeShapeType="1"/>
              </p:cNvSpPr>
              <p:nvPr/>
            </p:nvSpPr>
            <p:spPr bwMode="auto">
              <a:xfrm>
                <a:off x="2473" y="1457"/>
                <a:ext cx="29"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7" name="Rectangle 1861">
                <a:extLst>
                  <a:ext uri="{FF2B5EF4-FFF2-40B4-BE49-F238E27FC236}">
                    <a16:creationId xmlns:a16="http://schemas.microsoft.com/office/drawing/2014/main" id="{BF15EA54-D251-9BB1-D095-D2CBF8025C9F}"/>
                  </a:ext>
                </a:extLst>
              </p:cNvPr>
              <p:cNvSpPr>
                <a:spLocks noChangeArrowheads="1"/>
              </p:cNvSpPr>
              <p:nvPr/>
            </p:nvSpPr>
            <p:spPr bwMode="auto">
              <a:xfrm>
                <a:off x="2844" y="1169"/>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8" name="Line 1862">
                <a:extLst>
                  <a:ext uri="{FF2B5EF4-FFF2-40B4-BE49-F238E27FC236}">
                    <a16:creationId xmlns:a16="http://schemas.microsoft.com/office/drawing/2014/main" id="{F5C141F6-F91B-674C-0CE9-B1BE3229BC6E}"/>
                  </a:ext>
                </a:extLst>
              </p:cNvPr>
              <p:cNvSpPr>
                <a:spLocks noChangeShapeType="1"/>
              </p:cNvSpPr>
              <p:nvPr/>
            </p:nvSpPr>
            <p:spPr bwMode="auto">
              <a:xfrm flipV="1">
                <a:off x="2844" y="1169"/>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09" name="Line 1863">
                <a:extLst>
                  <a:ext uri="{FF2B5EF4-FFF2-40B4-BE49-F238E27FC236}">
                    <a16:creationId xmlns:a16="http://schemas.microsoft.com/office/drawing/2014/main" id="{D2616E48-BCB5-6D2F-956B-E5557719678A}"/>
                  </a:ext>
                </a:extLst>
              </p:cNvPr>
              <p:cNvSpPr>
                <a:spLocks noChangeShapeType="1"/>
              </p:cNvSpPr>
              <p:nvPr/>
            </p:nvSpPr>
            <p:spPr bwMode="auto">
              <a:xfrm>
                <a:off x="2844" y="1169"/>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0" name="Rectangle 1864">
                <a:extLst>
                  <a:ext uri="{FF2B5EF4-FFF2-40B4-BE49-F238E27FC236}">
                    <a16:creationId xmlns:a16="http://schemas.microsoft.com/office/drawing/2014/main" id="{F26EC873-B7A3-B01D-2DDF-FDE87DFE2AF7}"/>
                  </a:ext>
                </a:extLst>
              </p:cNvPr>
              <p:cNvSpPr>
                <a:spLocks noChangeArrowheads="1"/>
              </p:cNvSpPr>
              <p:nvPr/>
            </p:nvSpPr>
            <p:spPr bwMode="auto">
              <a:xfrm>
                <a:off x="2629" y="1183"/>
                <a:ext cx="25"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1" name="Line 1865">
                <a:extLst>
                  <a:ext uri="{FF2B5EF4-FFF2-40B4-BE49-F238E27FC236}">
                    <a16:creationId xmlns:a16="http://schemas.microsoft.com/office/drawing/2014/main" id="{54A4F771-36FE-4763-42E8-50DF6ECD82BE}"/>
                  </a:ext>
                </a:extLst>
              </p:cNvPr>
              <p:cNvSpPr>
                <a:spLocks noChangeShapeType="1"/>
              </p:cNvSpPr>
              <p:nvPr/>
            </p:nvSpPr>
            <p:spPr bwMode="auto">
              <a:xfrm flipV="1">
                <a:off x="2629" y="1183"/>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2" name="Line 1866">
                <a:extLst>
                  <a:ext uri="{FF2B5EF4-FFF2-40B4-BE49-F238E27FC236}">
                    <a16:creationId xmlns:a16="http://schemas.microsoft.com/office/drawing/2014/main" id="{E2C906E3-411B-179C-CBD8-2045C9C316EF}"/>
                  </a:ext>
                </a:extLst>
              </p:cNvPr>
              <p:cNvSpPr>
                <a:spLocks noChangeShapeType="1"/>
              </p:cNvSpPr>
              <p:nvPr/>
            </p:nvSpPr>
            <p:spPr bwMode="auto">
              <a:xfrm>
                <a:off x="2629" y="1183"/>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3" name="Rectangle 1867">
                <a:extLst>
                  <a:ext uri="{FF2B5EF4-FFF2-40B4-BE49-F238E27FC236}">
                    <a16:creationId xmlns:a16="http://schemas.microsoft.com/office/drawing/2014/main" id="{58DC0A46-EAC7-D52B-B9C1-DDB7CF3A71FD}"/>
                  </a:ext>
                </a:extLst>
              </p:cNvPr>
              <p:cNvSpPr>
                <a:spLocks noChangeArrowheads="1"/>
              </p:cNvSpPr>
              <p:nvPr/>
            </p:nvSpPr>
            <p:spPr bwMode="auto">
              <a:xfrm>
                <a:off x="3353" y="724"/>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4" name="Line 1868">
                <a:extLst>
                  <a:ext uri="{FF2B5EF4-FFF2-40B4-BE49-F238E27FC236}">
                    <a16:creationId xmlns:a16="http://schemas.microsoft.com/office/drawing/2014/main" id="{CFB6E0CE-BA96-195E-F6B0-0A05C0B5506A}"/>
                  </a:ext>
                </a:extLst>
              </p:cNvPr>
              <p:cNvSpPr>
                <a:spLocks noChangeShapeType="1"/>
              </p:cNvSpPr>
              <p:nvPr/>
            </p:nvSpPr>
            <p:spPr bwMode="auto">
              <a:xfrm flipV="1">
                <a:off x="3353" y="724"/>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5" name="Line 1869">
                <a:extLst>
                  <a:ext uri="{FF2B5EF4-FFF2-40B4-BE49-F238E27FC236}">
                    <a16:creationId xmlns:a16="http://schemas.microsoft.com/office/drawing/2014/main" id="{7C88FE2E-7E1B-D233-F513-28F4854B6BD7}"/>
                  </a:ext>
                </a:extLst>
              </p:cNvPr>
              <p:cNvSpPr>
                <a:spLocks noChangeShapeType="1"/>
              </p:cNvSpPr>
              <p:nvPr/>
            </p:nvSpPr>
            <p:spPr bwMode="auto">
              <a:xfrm>
                <a:off x="3353" y="724"/>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6" name="Rectangle 1870">
                <a:extLst>
                  <a:ext uri="{FF2B5EF4-FFF2-40B4-BE49-F238E27FC236}">
                    <a16:creationId xmlns:a16="http://schemas.microsoft.com/office/drawing/2014/main" id="{CD828E82-D319-F0EF-CFB3-C2C258D2C843}"/>
                  </a:ext>
                </a:extLst>
              </p:cNvPr>
              <p:cNvSpPr>
                <a:spLocks noChangeArrowheads="1"/>
              </p:cNvSpPr>
              <p:nvPr/>
            </p:nvSpPr>
            <p:spPr bwMode="auto">
              <a:xfrm>
                <a:off x="2219" y="1506"/>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7" name="Line 1871">
                <a:extLst>
                  <a:ext uri="{FF2B5EF4-FFF2-40B4-BE49-F238E27FC236}">
                    <a16:creationId xmlns:a16="http://schemas.microsoft.com/office/drawing/2014/main" id="{8B3A6ED5-9E4C-DD2F-E369-100A3CC9EC12}"/>
                  </a:ext>
                </a:extLst>
              </p:cNvPr>
              <p:cNvSpPr>
                <a:spLocks noChangeShapeType="1"/>
              </p:cNvSpPr>
              <p:nvPr/>
            </p:nvSpPr>
            <p:spPr bwMode="auto">
              <a:xfrm flipV="1">
                <a:off x="2219" y="1506"/>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8" name="Line 1872">
                <a:extLst>
                  <a:ext uri="{FF2B5EF4-FFF2-40B4-BE49-F238E27FC236}">
                    <a16:creationId xmlns:a16="http://schemas.microsoft.com/office/drawing/2014/main" id="{E1B32449-1C7E-A0E7-5FF4-08BD20167AE2}"/>
                  </a:ext>
                </a:extLst>
              </p:cNvPr>
              <p:cNvSpPr>
                <a:spLocks noChangeShapeType="1"/>
              </p:cNvSpPr>
              <p:nvPr/>
            </p:nvSpPr>
            <p:spPr bwMode="auto">
              <a:xfrm>
                <a:off x="2219" y="1506"/>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19" name="Rectangle 1873">
                <a:extLst>
                  <a:ext uri="{FF2B5EF4-FFF2-40B4-BE49-F238E27FC236}">
                    <a16:creationId xmlns:a16="http://schemas.microsoft.com/office/drawing/2014/main" id="{893B0D8E-E287-3DF7-AF31-3365E36A5C9A}"/>
                  </a:ext>
                </a:extLst>
              </p:cNvPr>
              <p:cNvSpPr>
                <a:spLocks noChangeArrowheads="1"/>
              </p:cNvSpPr>
              <p:nvPr/>
            </p:nvSpPr>
            <p:spPr bwMode="auto">
              <a:xfrm>
                <a:off x="2702" y="1134"/>
                <a:ext cx="25"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20" name="Line 1874">
                <a:extLst>
                  <a:ext uri="{FF2B5EF4-FFF2-40B4-BE49-F238E27FC236}">
                    <a16:creationId xmlns:a16="http://schemas.microsoft.com/office/drawing/2014/main" id="{881E2D49-5D89-E936-09EF-E5F857A9E879}"/>
                  </a:ext>
                </a:extLst>
              </p:cNvPr>
              <p:cNvSpPr>
                <a:spLocks noChangeShapeType="1"/>
              </p:cNvSpPr>
              <p:nvPr/>
            </p:nvSpPr>
            <p:spPr bwMode="auto">
              <a:xfrm flipV="1">
                <a:off x="2702" y="1134"/>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21" name="Line 1875">
                <a:extLst>
                  <a:ext uri="{FF2B5EF4-FFF2-40B4-BE49-F238E27FC236}">
                    <a16:creationId xmlns:a16="http://schemas.microsoft.com/office/drawing/2014/main" id="{CC5FB6C2-EC33-7B3B-EF5D-2FF37E2078EB}"/>
                  </a:ext>
                </a:extLst>
              </p:cNvPr>
              <p:cNvSpPr>
                <a:spLocks noChangeShapeType="1"/>
              </p:cNvSpPr>
              <p:nvPr/>
            </p:nvSpPr>
            <p:spPr bwMode="auto">
              <a:xfrm>
                <a:off x="2702" y="1134"/>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22" name="Rectangle 1876">
                <a:extLst>
                  <a:ext uri="{FF2B5EF4-FFF2-40B4-BE49-F238E27FC236}">
                    <a16:creationId xmlns:a16="http://schemas.microsoft.com/office/drawing/2014/main" id="{F2049554-6803-0B19-C118-D0468B0822C2}"/>
                  </a:ext>
                </a:extLst>
              </p:cNvPr>
              <p:cNvSpPr>
                <a:spLocks noChangeArrowheads="1"/>
              </p:cNvSpPr>
              <p:nvPr/>
            </p:nvSpPr>
            <p:spPr bwMode="auto">
              <a:xfrm>
                <a:off x="2033" y="1477"/>
                <a:ext cx="29" cy="2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23" name="Line 1877">
                <a:extLst>
                  <a:ext uri="{FF2B5EF4-FFF2-40B4-BE49-F238E27FC236}">
                    <a16:creationId xmlns:a16="http://schemas.microsoft.com/office/drawing/2014/main" id="{7825B288-C263-3F25-AB7B-972E549AD02C}"/>
                  </a:ext>
                </a:extLst>
              </p:cNvPr>
              <p:cNvSpPr>
                <a:spLocks noChangeShapeType="1"/>
              </p:cNvSpPr>
              <p:nvPr/>
            </p:nvSpPr>
            <p:spPr bwMode="auto">
              <a:xfrm flipV="1">
                <a:off x="2033" y="1477"/>
                <a:ext cx="29"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24" name="Line 1878">
                <a:extLst>
                  <a:ext uri="{FF2B5EF4-FFF2-40B4-BE49-F238E27FC236}">
                    <a16:creationId xmlns:a16="http://schemas.microsoft.com/office/drawing/2014/main" id="{53CDE12F-A255-ABC7-2DCC-50593B2BE1D1}"/>
                  </a:ext>
                </a:extLst>
              </p:cNvPr>
              <p:cNvSpPr>
                <a:spLocks noChangeShapeType="1"/>
              </p:cNvSpPr>
              <p:nvPr/>
            </p:nvSpPr>
            <p:spPr bwMode="auto">
              <a:xfrm>
                <a:off x="2033" y="1477"/>
                <a:ext cx="29" cy="2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25" name="Rectangle 1879">
                <a:extLst>
                  <a:ext uri="{FF2B5EF4-FFF2-40B4-BE49-F238E27FC236}">
                    <a16:creationId xmlns:a16="http://schemas.microsoft.com/office/drawing/2014/main" id="{A0482CE0-DA46-DE24-E3E6-6DF9F24E1477}"/>
                  </a:ext>
                </a:extLst>
              </p:cNvPr>
              <p:cNvSpPr>
                <a:spLocks noChangeArrowheads="1"/>
              </p:cNvSpPr>
              <p:nvPr/>
            </p:nvSpPr>
            <p:spPr bwMode="auto">
              <a:xfrm>
                <a:off x="1588" y="2137"/>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26" name="Rectangle 1880">
                <a:extLst>
                  <a:ext uri="{FF2B5EF4-FFF2-40B4-BE49-F238E27FC236}">
                    <a16:creationId xmlns:a16="http://schemas.microsoft.com/office/drawing/2014/main" id="{EC3EAD47-E918-22F2-D0DC-5314F362742D}"/>
                  </a:ext>
                </a:extLst>
              </p:cNvPr>
              <p:cNvSpPr>
                <a:spLocks noChangeArrowheads="1"/>
              </p:cNvSpPr>
              <p:nvPr/>
            </p:nvSpPr>
            <p:spPr bwMode="auto">
              <a:xfrm>
                <a:off x="1588" y="2156"/>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27" name="Rectangle 1881">
                <a:extLst>
                  <a:ext uri="{FF2B5EF4-FFF2-40B4-BE49-F238E27FC236}">
                    <a16:creationId xmlns:a16="http://schemas.microsoft.com/office/drawing/2014/main" id="{26D71152-2DF0-88DB-3DEE-D290294E266F}"/>
                  </a:ext>
                </a:extLst>
              </p:cNvPr>
              <p:cNvSpPr>
                <a:spLocks noChangeArrowheads="1"/>
              </p:cNvSpPr>
              <p:nvPr/>
            </p:nvSpPr>
            <p:spPr bwMode="auto">
              <a:xfrm>
                <a:off x="1583" y="214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28" name="Rectangle 1882">
                <a:extLst>
                  <a:ext uri="{FF2B5EF4-FFF2-40B4-BE49-F238E27FC236}">
                    <a16:creationId xmlns:a16="http://schemas.microsoft.com/office/drawing/2014/main" id="{44BCECE2-95F6-DD8B-C90B-876932F4B8D0}"/>
                  </a:ext>
                </a:extLst>
              </p:cNvPr>
              <p:cNvSpPr>
                <a:spLocks noChangeArrowheads="1"/>
              </p:cNvSpPr>
              <p:nvPr/>
            </p:nvSpPr>
            <p:spPr bwMode="auto">
              <a:xfrm>
                <a:off x="1583" y="2152"/>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29" name="Rectangle 1883">
                <a:extLst>
                  <a:ext uri="{FF2B5EF4-FFF2-40B4-BE49-F238E27FC236}">
                    <a16:creationId xmlns:a16="http://schemas.microsoft.com/office/drawing/2014/main" id="{94793A84-E8E1-DD7E-5F4D-CA4B9BF226B4}"/>
                  </a:ext>
                </a:extLst>
              </p:cNvPr>
              <p:cNvSpPr>
                <a:spLocks noChangeArrowheads="1"/>
              </p:cNvSpPr>
              <p:nvPr/>
            </p:nvSpPr>
            <p:spPr bwMode="auto">
              <a:xfrm>
                <a:off x="1583" y="214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0" name="Rectangle 1884">
                <a:extLst>
                  <a:ext uri="{FF2B5EF4-FFF2-40B4-BE49-F238E27FC236}">
                    <a16:creationId xmlns:a16="http://schemas.microsoft.com/office/drawing/2014/main" id="{EC91C347-CDBA-6F23-E4C5-7EF96427353B}"/>
                  </a:ext>
                </a:extLst>
              </p:cNvPr>
              <p:cNvSpPr>
                <a:spLocks noChangeArrowheads="1"/>
              </p:cNvSpPr>
              <p:nvPr/>
            </p:nvSpPr>
            <p:spPr bwMode="auto">
              <a:xfrm>
                <a:off x="1583" y="214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1" name="Rectangle 1885">
                <a:extLst>
                  <a:ext uri="{FF2B5EF4-FFF2-40B4-BE49-F238E27FC236}">
                    <a16:creationId xmlns:a16="http://schemas.microsoft.com/office/drawing/2014/main" id="{2C79DA9E-E28C-CDFD-63BE-868EFA8BC1EE}"/>
                  </a:ext>
                </a:extLst>
              </p:cNvPr>
              <p:cNvSpPr>
                <a:spLocks noChangeArrowheads="1"/>
              </p:cNvSpPr>
              <p:nvPr/>
            </p:nvSpPr>
            <p:spPr bwMode="auto">
              <a:xfrm>
                <a:off x="2106" y="1403"/>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2" name="Rectangle 1886">
                <a:extLst>
                  <a:ext uri="{FF2B5EF4-FFF2-40B4-BE49-F238E27FC236}">
                    <a16:creationId xmlns:a16="http://schemas.microsoft.com/office/drawing/2014/main" id="{311FB821-86DB-676B-7F13-13DBCA7041B0}"/>
                  </a:ext>
                </a:extLst>
              </p:cNvPr>
              <p:cNvSpPr>
                <a:spLocks noChangeArrowheads="1"/>
              </p:cNvSpPr>
              <p:nvPr/>
            </p:nvSpPr>
            <p:spPr bwMode="auto">
              <a:xfrm>
                <a:off x="2106" y="1423"/>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3" name="Rectangle 1887">
                <a:extLst>
                  <a:ext uri="{FF2B5EF4-FFF2-40B4-BE49-F238E27FC236}">
                    <a16:creationId xmlns:a16="http://schemas.microsoft.com/office/drawing/2014/main" id="{886A70CF-4FA1-3C73-000A-A41EEBDA2A6C}"/>
                  </a:ext>
                </a:extLst>
              </p:cNvPr>
              <p:cNvSpPr>
                <a:spLocks noChangeArrowheads="1"/>
              </p:cNvSpPr>
              <p:nvPr/>
            </p:nvSpPr>
            <p:spPr bwMode="auto">
              <a:xfrm>
                <a:off x="2101" y="1408"/>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4" name="Rectangle 1888">
                <a:extLst>
                  <a:ext uri="{FF2B5EF4-FFF2-40B4-BE49-F238E27FC236}">
                    <a16:creationId xmlns:a16="http://schemas.microsoft.com/office/drawing/2014/main" id="{A5E7617C-77EF-80CE-9545-045D53EF5387}"/>
                  </a:ext>
                </a:extLst>
              </p:cNvPr>
              <p:cNvSpPr>
                <a:spLocks noChangeArrowheads="1"/>
              </p:cNvSpPr>
              <p:nvPr/>
            </p:nvSpPr>
            <p:spPr bwMode="auto">
              <a:xfrm>
                <a:off x="2101" y="1418"/>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5" name="Rectangle 1889">
                <a:extLst>
                  <a:ext uri="{FF2B5EF4-FFF2-40B4-BE49-F238E27FC236}">
                    <a16:creationId xmlns:a16="http://schemas.microsoft.com/office/drawing/2014/main" id="{9F71CA11-0944-EF8E-F600-999B17005A7B}"/>
                  </a:ext>
                </a:extLst>
              </p:cNvPr>
              <p:cNvSpPr>
                <a:spLocks noChangeArrowheads="1"/>
              </p:cNvSpPr>
              <p:nvPr/>
            </p:nvSpPr>
            <p:spPr bwMode="auto">
              <a:xfrm>
                <a:off x="2101" y="1413"/>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6" name="Rectangle 1890">
                <a:extLst>
                  <a:ext uri="{FF2B5EF4-FFF2-40B4-BE49-F238E27FC236}">
                    <a16:creationId xmlns:a16="http://schemas.microsoft.com/office/drawing/2014/main" id="{E31049D1-2FFB-EC3D-7713-E6215DE52D52}"/>
                  </a:ext>
                </a:extLst>
              </p:cNvPr>
              <p:cNvSpPr>
                <a:spLocks noChangeArrowheads="1"/>
              </p:cNvSpPr>
              <p:nvPr/>
            </p:nvSpPr>
            <p:spPr bwMode="auto">
              <a:xfrm>
                <a:off x="2101" y="1413"/>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7" name="Rectangle 1891">
                <a:extLst>
                  <a:ext uri="{FF2B5EF4-FFF2-40B4-BE49-F238E27FC236}">
                    <a16:creationId xmlns:a16="http://schemas.microsoft.com/office/drawing/2014/main" id="{B840EA28-22EB-B971-E653-DF1965100570}"/>
                  </a:ext>
                </a:extLst>
              </p:cNvPr>
              <p:cNvSpPr>
                <a:spLocks noChangeArrowheads="1"/>
              </p:cNvSpPr>
              <p:nvPr/>
            </p:nvSpPr>
            <p:spPr bwMode="auto">
              <a:xfrm>
                <a:off x="2815" y="1271"/>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8" name="Rectangle 1892">
                <a:extLst>
                  <a:ext uri="{FF2B5EF4-FFF2-40B4-BE49-F238E27FC236}">
                    <a16:creationId xmlns:a16="http://schemas.microsoft.com/office/drawing/2014/main" id="{360C65C5-046C-FE82-5D16-AD3E8E6B5CAD}"/>
                  </a:ext>
                </a:extLst>
              </p:cNvPr>
              <p:cNvSpPr>
                <a:spLocks noChangeArrowheads="1"/>
              </p:cNvSpPr>
              <p:nvPr/>
            </p:nvSpPr>
            <p:spPr bwMode="auto">
              <a:xfrm>
                <a:off x="2815" y="1291"/>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39" name="Rectangle 1893">
                <a:extLst>
                  <a:ext uri="{FF2B5EF4-FFF2-40B4-BE49-F238E27FC236}">
                    <a16:creationId xmlns:a16="http://schemas.microsoft.com/office/drawing/2014/main" id="{F8B2A114-2115-EF4D-0E92-1FEB704D88FA}"/>
                  </a:ext>
                </a:extLst>
              </p:cNvPr>
              <p:cNvSpPr>
                <a:spLocks noChangeArrowheads="1"/>
              </p:cNvSpPr>
              <p:nvPr/>
            </p:nvSpPr>
            <p:spPr bwMode="auto">
              <a:xfrm>
                <a:off x="2810" y="127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0" name="Rectangle 1894">
                <a:extLst>
                  <a:ext uri="{FF2B5EF4-FFF2-40B4-BE49-F238E27FC236}">
                    <a16:creationId xmlns:a16="http://schemas.microsoft.com/office/drawing/2014/main" id="{F49E175B-5413-6945-B727-CDF86D9069E3}"/>
                  </a:ext>
                </a:extLst>
              </p:cNvPr>
              <p:cNvSpPr>
                <a:spLocks noChangeArrowheads="1"/>
              </p:cNvSpPr>
              <p:nvPr/>
            </p:nvSpPr>
            <p:spPr bwMode="auto">
              <a:xfrm>
                <a:off x="2810" y="128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1" name="Rectangle 1895">
                <a:extLst>
                  <a:ext uri="{FF2B5EF4-FFF2-40B4-BE49-F238E27FC236}">
                    <a16:creationId xmlns:a16="http://schemas.microsoft.com/office/drawing/2014/main" id="{952B8817-CCE2-A13A-6B93-D589BF741BBE}"/>
                  </a:ext>
                </a:extLst>
              </p:cNvPr>
              <p:cNvSpPr>
                <a:spLocks noChangeArrowheads="1"/>
              </p:cNvSpPr>
              <p:nvPr/>
            </p:nvSpPr>
            <p:spPr bwMode="auto">
              <a:xfrm>
                <a:off x="2810" y="128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2" name="Rectangle 1896">
                <a:extLst>
                  <a:ext uri="{FF2B5EF4-FFF2-40B4-BE49-F238E27FC236}">
                    <a16:creationId xmlns:a16="http://schemas.microsoft.com/office/drawing/2014/main" id="{612F67EA-9D6C-CDEB-D53F-B4E5D6674F5E}"/>
                  </a:ext>
                </a:extLst>
              </p:cNvPr>
              <p:cNvSpPr>
                <a:spLocks noChangeArrowheads="1"/>
              </p:cNvSpPr>
              <p:nvPr/>
            </p:nvSpPr>
            <p:spPr bwMode="auto">
              <a:xfrm>
                <a:off x="2810" y="128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3" name="Rectangle 1897">
                <a:extLst>
                  <a:ext uri="{FF2B5EF4-FFF2-40B4-BE49-F238E27FC236}">
                    <a16:creationId xmlns:a16="http://schemas.microsoft.com/office/drawing/2014/main" id="{69C17097-D402-B136-E93C-9EEAE817BDA3}"/>
                  </a:ext>
                </a:extLst>
              </p:cNvPr>
              <p:cNvSpPr>
                <a:spLocks noChangeArrowheads="1"/>
              </p:cNvSpPr>
              <p:nvPr/>
            </p:nvSpPr>
            <p:spPr bwMode="auto">
              <a:xfrm>
                <a:off x="3133" y="1081"/>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4" name="Rectangle 1898">
                <a:extLst>
                  <a:ext uri="{FF2B5EF4-FFF2-40B4-BE49-F238E27FC236}">
                    <a16:creationId xmlns:a16="http://schemas.microsoft.com/office/drawing/2014/main" id="{FFAC0035-4CB1-D4F6-D598-6B3C6C415CAA}"/>
                  </a:ext>
                </a:extLst>
              </p:cNvPr>
              <p:cNvSpPr>
                <a:spLocks noChangeArrowheads="1"/>
              </p:cNvSpPr>
              <p:nvPr/>
            </p:nvSpPr>
            <p:spPr bwMode="auto">
              <a:xfrm>
                <a:off x="3133" y="1100"/>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5" name="Rectangle 1899">
                <a:extLst>
                  <a:ext uri="{FF2B5EF4-FFF2-40B4-BE49-F238E27FC236}">
                    <a16:creationId xmlns:a16="http://schemas.microsoft.com/office/drawing/2014/main" id="{AD813B3A-4BA8-59DB-56C9-BFFD009E350E}"/>
                  </a:ext>
                </a:extLst>
              </p:cNvPr>
              <p:cNvSpPr>
                <a:spLocks noChangeArrowheads="1"/>
              </p:cNvSpPr>
              <p:nvPr/>
            </p:nvSpPr>
            <p:spPr bwMode="auto">
              <a:xfrm>
                <a:off x="3128" y="108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6" name="Rectangle 1900">
                <a:extLst>
                  <a:ext uri="{FF2B5EF4-FFF2-40B4-BE49-F238E27FC236}">
                    <a16:creationId xmlns:a16="http://schemas.microsoft.com/office/drawing/2014/main" id="{6CE4124A-B64B-1A6E-3B29-9A1A7DE292D6}"/>
                  </a:ext>
                </a:extLst>
              </p:cNvPr>
              <p:cNvSpPr>
                <a:spLocks noChangeArrowheads="1"/>
              </p:cNvSpPr>
              <p:nvPr/>
            </p:nvSpPr>
            <p:spPr bwMode="auto">
              <a:xfrm>
                <a:off x="3128" y="109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7" name="Rectangle 1901">
                <a:extLst>
                  <a:ext uri="{FF2B5EF4-FFF2-40B4-BE49-F238E27FC236}">
                    <a16:creationId xmlns:a16="http://schemas.microsoft.com/office/drawing/2014/main" id="{97A2FB9E-0E1D-04BC-7761-D73EA4F0A06E}"/>
                  </a:ext>
                </a:extLst>
              </p:cNvPr>
              <p:cNvSpPr>
                <a:spLocks noChangeArrowheads="1"/>
              </p:cNvSpPr>
              <p:nvPr/>
            </p:nvSpPr>
            <p:spPr bwMode="auto">
              <a:xfrm>
                <a:off x="3128" y="109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8" name="Rectangle 1902">
                <a:extLst>
                  <a:ext uri="{FF2B5EF4-FFF2-40B4-BE49-F238E27FC236}">
                    <a16:creationId xmlns:a16="http://schemas.microsoft.com/office/drawing/2014/main" id="{2795FCFE-EDD5-5AF2-BFCB-B054A6366260}"/>
                  </a:ext>
                </a:extLst>
              </p:cNvPr>
              <p:cNvSpPr>
                <a:spLocks noChangeArrowheads="1"/>
              </p:cNvSpPr>
              <p:nvPr/>
            </p:nvSpPr>
            <p:spPr bwMode="auto">
              <a:xfrm>
                <a:off x="3128" y="109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49" name="Rectangle 1903">
                <a:extLst>
                  <a:ext uri="{FF2B5EF4-FFF2-40B4-BE49-F238E27FC236}">
                    <a16:creationId xmlns:a16="http://schemas.microsoft.com/office/drawing/2014/main" id="{CB5FE45D-6392-2C52-7AB7-39F1F839A3C8}"/>
                  </a:ext>
                </a:extLst>
              </p:cNvPr>
              <p:cNvSpPr>
                <a:spLocks noChangeArrowheads="1"/>
              </p:cNvSpPr>
              <p:nvPr/>
            </p:nvSpPr>
            <p:spPr bwMode="auto">
              <a:xfrm>
                <a:off x="2737" y="131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0" name="Rectangle 1904">
                <a:extLst>
                  <a:ext uri="{FF2B5EF4-FFF2-40B4-BE49-F238E27FC236}">
                    <a16:creationId xmlns:a16="http://schemas.microsoft.com/office/drawing/2014/main" id="{780F624A-7A72-3DFC-5F25-98D0D70289B4}"/>
                  </a:ext>
                </a:extLst>
              </p:cNvPr>
              <p:cNvSpPr>
                <a:spLocks noChangeArrowheads="1"/>
              </p:cNvSpPr>
              <p:nvPr/>
            </p:nvSpPr>
            <p:spPr bwMode="auto">
              <a:xfrm>
                <a:off x="2737" y="133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1" name="Rectangle 1905">
                <a:extLst>
                  <a:ext uri="{FF2B5EF4-FFF2-40B4-BE49-F238E27FC236}">
                    <a16:creationId xmlns:a16="http://schemas.microsoft.com/office/drawing/2014/main" id="{8390E6B9-1436-2DD2-E1FB-0C65D3932B3F}"/>
                  </a:ext>
                </a:extLst>
              </p:cNvPr>
              <p:cNvSpPr>
                <a:spLocks noChangeArrowheads="1"/>
              </p:cNvSpPr>
              <p:nvPr/>
            </p:nvSpPr>
            <p:spPr bwMode="auto">
              <a:xfrm>
                <a:off x="2732" y="132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2" name="Rectangle 1906">
                <a:extLst>
                  <a:ext uri="{FF2B5EF4-FFF2-40B4-BE49-F238E27FC236}">
                    <a16:creationId xmlns:a16="http://schemas.microsoft.com/office/drawing/2014/main" id="{C215688A-F42F-C260-E175-937D5CC9C7C3}"/>
                  </a:ext>
                </a:extLst>
              </p:cNvPr>
              <p:cNvSpPr>
                <a:spLocks noChangeArrowheads="1"/>
              </p:cNvSpPr>
              <p:nvPr/>
            </p:nvSpPr>
            <p:spPr bwMode="auto">
              <a:xfrm>
                <a:off x="2732" y="133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3" name="Rectangle 1907">
                <a:extLst>
                  <a:ext uri="{FF2B5EF4-FFF2-40B4-BE49-F238E27FC236}">
                    <a16:creationId xmlns:a16="http://schemas.microsoft.com/office/drawing/2014/main" id="{DBC0BB80-965A-3886-A996-D1AC3EFB9AB2}"/>
                  </a:ext>
                </a:extLst>
              </p:cNvPr>
              <p:cNvSpPr>
                <a:spLocks noChangeArrowheads="1"/>
              </p:cNvSpPr>
              <p:nvPr/>
            </p:nvSpPr>
            <p:spPr bwMode="auto">
              <a:xfrm>
                <a:off x="2732" y="132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4" name="Rectangle 1908">
                <a:extLst>
                  <a:ext uri="{FF2B5EF4-FFF2-40B4-BE49-F238E27FC236}">
                    <a16:creationId xmlns:a16="http://schemas.microsoft.com/office/drawing/2014/main" id="{FE78316F-6427-DE1E-F4C9-03D0FB82EB0D}"/>
                  </a:ext>
                </a:extLst>
              </p:cNvPr>
              <p:cNvSpPr>
                <a:spLocks noChangeArrowheads="1"/>
              </p:cNvSpPr>
              <p:nvPr/>
            </p:nvSpPr>
            <p:spPr bwMode="auto">
              <a:xfrm>
                <a:off x="2732" y="132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5" name="Rectangle 1909">
                <a:extLst>
                  <a:ext uri="{FF2B5EF4-FFF2-40B4-BE49-F238E27FC236}">
                    <a16:creationId xmlns:a16="http://schemas.microsoft.com/office/drawing/2014/main" id="{2E3E09BF-B2BD-1514-04C6-68DD484FD283}"/>
                  </a:ext>
                </a:extLst>
              </p:cNvPr>
              <p:cNvSpPr>
                <a:spLocks noChangeArrowheads="1"/>
              </p:cNvSpPr>
              <p:nvPr/>
            </p:nvSpPr>
            <p:spPr bwMode="auto">
              <a:xfrm>
                <a:off x="3025" y="1130"/>
                <a:ext cx="1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6" name="Rectangle 1910">
                <a:extLst>
                  <a:ext uri="{FF2B5EF4-FFF2-40B4-BE49-F238E27FC236}">
                    <a16:creationId xmlns:a16="http://schemas.microsoft.com/office/drawing/2014/main" id="{056DCB59-4350-2853-61AC-306F3FAD26EF}"/>
                  </a:ext>
                </a:extLst>
              </p:cNvPr>
              <p:cNvSpPr>
                <a:spLocks noChangeArrowheads="1"/>
              </p:cNvSpPr>
              <p:nvPr/>
            </p:nvSpPr>
            <p:spPr bwMode="auto">
              <a:xfrm>
                <a:off x="3025" y="1149"/>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7" name="Rectangle 1911">
                <a:extLst>
                  <a:ext uri="{FF2B5EF4-FFF2-40B4-BE49-F238E27FC236}">
                    <a16:creationId xmlns:a16="http://schemas.microsoft.com/office/drawing/2014/main" id="{3BF7FF1C-1693-5B69-8A7E-A5FB7F9CCDA4}"/>
                  </a:ext>
                </a:extLst>
              </p:cNvPr>
              <p:cNvSpPr>
                <a:spLocks noChangeArrowheads="1"/>
              </p:cNvSpPr>
              <p:nvPr/>
            </p:nvSpPr>
            <p:spPr bwMode="auto">
              <a:xfrm>
                <a:off x="3020" y="1134"/>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8" name="Rectangle 1912">
                <a:extLst>
                  <a:ext uri="{FF2B5EF4-FFF2-40B4-BE49-F238E27FC236}">
                    <a16:creationId xmlns:a16="http://schemas.microsoft.com/office/drawing/2014/main" id="{71A16793-2889-4015-B2CE-2F3F01E7B6E0}"/>
                  </a:ext>
                </a:extLst>
              </p:cNvPr>
              <p:cNvSpPr>
                <a:spLocks noChangeArrowheads="1"/>
              </p:cNvSpPr>
              <p:nvPr/>
            </p:nvSpPr>
            <p:spPr bwMode="auto">
              <a:xfrm>
                <a:off x="3020" y="1144"/>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59" name="Rectangle 1913">
                <a:extLst>
                  <a:ext uri="{FF2B5EF4-FFF2-40B4-BE49-F238E27FC236}">
                    <a16:creationId xmlns:a16="http://schemas.microsoft.com/office/drawing/2014/main" id="{C372B2DA-2940-1FFA-5BC3-CA2B14300A9C}"/>
                  </a:ext>
                </a:extLst>
              </p:cNvPr>
              <p:cNvSpPr>
                <a:spLocks noChangeArrowheads="1"/>
              </p:cNvSpPr>
              <p:nvPr/>
            </p:nvSpPr>
            <p:spPr bwMode="auto">
              <a:xfrm>
                <a:off x="3020" y="1139"/>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0" name="Rectangle 1914">
                <a:extLst>
                  <a:ext uri="{FF2B5EF4-FFF2-40B4-BE49-F238E27FC236}">
                    <a16:creationId xmlns:a16="http://schemas.microsoft.com/office/drawing/2014/main" id="{299BA95D-2A92-0250-D4F2-CDD74476CC18}"/>
                  </a:ext>
                </a:extLst>
              </p:cNvPr>
              <p:cNvSpPr>
                <a:spLocks noChangeArrowheads="1"/>
              </p:cNvSpPr>
              <p:nvPr/>
            </p:nvSpPr>
            <p:spPr bwMode="auto">
              <a:xfrm>
                <a:off x="3020" y="1139"/>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1" name="Rectangle 1915">
                <a:extLst>
                  <a:ext uri="{FF2B5EF4-FFF2-40B4-BE49-F238E27FC236}">
                    <a16:creationId xmlns:a16="http://schemas.microsoft.com/office/drawing/2014/main" id="{74EB99F6-2FCC-DC65-CEBF-82D885DA9E1D}"/>
                  </a:ext>
                </a:extLst>
              </p:cNvPr>
              <p:cNvSpPr>
                <a:spLocks noChangeArrowheads="1"/>
              </p:cNvSpPr>
              <p:nvPr/>
            </p:nvSpPr>
            <p:spPr bwMode="auto">
              <a:xfrm>
                <a:off x="3245" y="699"/>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2" name="Rectangle 1916">
                <a:extLst>
                  <a:ext uri="{FF2B5EF4-FFF2-40B4-BE49-F238E27FC236}">
                    <a16:creationId xmlns:a16="http://schemas.microsoft.com/office/drawing/2014/main" id="{238E1AAA-EE4E-0FA7-FC49-053CBC3DBD93}"/>
                  </a:ext>
                </a:extLst>
              </p:cNvPr>
              <p:cNvSpPr>
                <a:spLocks noChangeArrowheads="1"/>
              </p:cNvSpPr>
              <p:nvPr/>
            </p:nvSpPr>
            <p:spPr bwMode="auto">
              <a:xfrm>
                <a:off x="3245" y="719"/>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3" name="Rectangle 1917">
                <a:extLst>
                  <a:ext uri="{FF2B5EF4-FFF2-40B4-BE49-F238E27FC236}">
                    <a16:creationId xmlns:a16="http://schemas.microsoft.com/office/drawing/2014/main" id="{02A5215B-1819-6F5F-CAEA-3309F408BBFB}"/>
                  </a:ext>
                </a:extLst>
              </p:cNvPr>
              <p:cNvSpPr>
                <a:spLocks noChangeArrowheads="1"/>
              </p:cNvSpPr>
              <p:nvPr/>
            </p:nvSpPr>
            <p:spPr bwMode="auto">
              <a:xfrm>
                <a:off x="3240" y="704"/>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4" name="Rectangle 1918">
                <a:extLst>
                  <a:ext uri="{FF2B5EF4-FFF2-40B4-BE49-F238E27FC236}">
                    <a16:creationId xmlns:a16="http://schemas.microsoft.com/office/drawing/2014/main" id="{4816188C-F092-A2DA-207C-873E6CD26669}"/>
                  </a:ext>
                </a:extLst>
              </p:cNvPr>
              <p:cNvSpPr>
                <a:spLocks noChangeArrowheads="1"/>
              </p:cNvSpPr>
              <p:nvPr/>
            </p:nvSpPr>
            <p:spPr bwMode="auto">
              <a:xfrm>
                <a:off x="3240" y="714"/>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5" name="Rectangle 1919">
                <a:extLst>
                  <a:ext uri="{FF2B5EF4-FFF2-40B4-BE49-F238E27FC236}">
                    <a16:creationId xmlns:a16="http://schemas.microsoft.com/office/drawing/2014/main" id="{4FD9B716-00DE-4981-9EA0-A946EF926CEC}"/>
                  </a:ext>
                </a:extLst>
              </p:cNvPr>
              <p:cNvSpPr>
                <a:spLocks noChangeArrowheads="1"/>
              </p:cNvSpPr>
              <p:nvPr/>
            </p:nvSpPr>
            <p:spPr bwMode="auto">
              <a:xfrm>
                <a:off x="3240" y="709"/>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6" name="Rectangle 1920">
                <a:extLst>
                  <a:ext uri="{FF2B5EF4-FFF2-40B4-BE49-F238E27FC236}">
                    <a16:creationId xmlns:a16="http://schemas.microsoft.com/office/drawing/2014/main" id="{3219B56B-29BF-6383-9DB8-73EDB6725CB2}"/>
                  </a:ext>
                </a:extLst>
              </p:cNvPr>
              <p:cNvSpPr>
                <a:spLocks noChangeArrowheads="1"/>
              </p:cNvSpPr>
              <p:nvPr/>
            </p:nvSpPr>
            <p:spPr bwMode="auto">
              <a:xfrm>
                <a:off x="3240" y="709"/>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7" name="Rectangle 1921">
                <a:extLst>
                  <a:ext uri="{FF2B5EF4-FFF2-40B4-BE49-F238E27FC236}">
                    <a16:creationId xmlns:a16="http://schemas.microsoft.com/office/drawing/2014/main" id="{C774B4A3-1964-73E0-A9A0-2C640819A935}"/>
                  </a:ext>
                </a:extLst>
              </p:cNvPr>
              <p:cNvSpPr>
                <a:spLocks noChangeArrowheads="1"/>
              </p:cNvSpPr>
              <p:nvPr/>
            </p:nvSpPr>
            <p:spPr bwMode="auto">
              <a:xfrm>
                <a:off x="1925" y="1594"/>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8" name="Rectangle 1922">
                <a:extLst>
                  <a:ext uri="{FF2B5EF4-FFF2-40B4-BE49-F238E27FC236}">
                    <a16:creationId xmlns:a16="http://schemas.microsoft.com/office/drawing/2014/main" id="{75628B58-42D2-5870-DFF8-20AF06EE0F45}"/>
                  </a:ext>
                </a:extLst>
              </p:cNvPr>
              <p:cNvSpPr>
                <a:spLocks noChangeArrowheads="1"/>
              </p:cNvSpPr>
              <p:nvPr/>
            </p:nvSpPr>
            <p:spPr bwMode="auto">
              <a:xfrm>
                <a:off x="1925" y="1614"/>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69" name="Rectangle 1923">
                <a:extLst>
                  <a:ext uri="{FF2B5EF4-FFF2-40B4-BE49-F238E27FC236}">
                    <a16:creationId xmlns:a16="http://schemas.microsoft.com/office/drawing/2014/main" id="{BC3A2576-37E0-8217-A8CC-6584D2B5E974}"/>
                  </a:ext>
                </a:extLst>
              </p:cNvPr>
              <p:cNvSpPr>
                <a:spLocks noChangeArrowheads="1"/>
              </p:cNvSpPr>
              <p:nvPr/>
            </p:nvSpPr>
            <p:spPr bwMode="auto">
              <a:xfrm>
                <a:off x="1920" y="1599"/>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0" name="Rectangle 1924">
                <a:extLst>
                  <a:ext uri="{FF2B5EF4-FFF2-40B4-BE49-F238E27FC236}">
                    <a16:creationId xmlns:a16="http://schemas.microsoft.com/office/drawing/2014/main" id="{5576DC4D-2C9E-F78A-F1ED-9805BC99A7EF}"/>
                  </a:ext>
                </a:extLst>
              </p:cNvPr>
              <p:cNvSpPr>
                <a:spLocks noChangeArrowheads="1"/>
              </p:cNvSpPr>
              <p:nvPr/>
            </p:nvSpPr>
            <p:spPr bwMode="auto">
              <a:xfrm>
                <a:off x="1920" y="1609"/>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1" name="Rectangle 1925">
                <a:extLst>
                  <a:ext uri="{FF2B5EF4-FFF2-40B4-BE49-F238E27FC236}">
                    <a16:creationId xmlns:a16="http://schemas.microsoft.com/office/drawing/2014/main" id="{EC0DD92E-55E7-7C2B-7766-862337E45720}"/>
                  </a:ext>
                </a:extLst>
              </p:cNvPr>
              <p:cNvSpPr>
                <a:spLocks noChangeArrowheads="1"/>
              </p:cNvSpPr>
              <p:nvPr/>
            </p:nvSpPr>
            <p:spPr bwMode="auto">
              <a:xfrm>
                <a:off x="1920" y="1604"/>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2" name="Rectangle 1926">
                <a:extLst>
                  <a:ext uri="{FF2B5EF4-FFF2-40B4-BE49-F238E27FC236}">
                    <a16:creationId xmlns:a16="http://schemas.microsoft.com/office/drawing/2014/main" id="{C2E62686-BD73-4A1C-26DB-C91A0D01BB49}"/>
                  </a:ext>
                </a:extLst>
              </p:cNvPr>
              <p:cNvSpPr>
                <a:spLocks noChangeArrowheads="1"/>
              </p:cNvSpPr>
              <p:nvPr/>
            </p:nvSpPr>
            <p:spPr bwMode="auto">
              <a:xfrm>
                <a:off x="1920" y="1604"/>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3" name="Rectangle 1927">
                <a:extLst>
                  <a:ext uri="{FF2B5EF4-FFF2-40B4-BE49-F238E27FC236}">
                    <a16:creationId xmlns:a16="http://schemas.microsoft.com/office/drawing/2014/main" id="{0EA7D2F9-4F3B-030E-A012-4AF75A5A7CF2}"/>
                  </a:ext>
                </a:extLst>
              </p:cNvPr>
              <p:cNvSpPr>
                <a:spLocks noChangeArrowheads="1"/>
              </p:cNvSpPr>
              <p:nvPr/>
            </p:nvSpPr>
            <p:spPr bwMode="auto">
              <a:xfrm>
                <a:off x="2326" y="122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4" name="Rectangle 1928">
                <a:extLst>
                  <a:ext uri="{FF2B5EF4-FFF2-40B4-BE49-F238E27FC236}">
                    <a16:creationId xmlns:a16="http://schemas.microsoft.com/office/drawing/2014/main" id="{14B8CD08-84A3-7882-C9D2-073E414818F0}"/>
                  </a:ext>
                </a:extLst>
              </p:cNvPr>
              <p:cNvSpPr>
                <a:spLocks noChangeArrowheads="1"/>
              </p:cNvSpPr>
              <p:nvPr/>
            </p:nvSpPr>
            <p:spPr bwMode="auto">
              <a:xfrm>
                <a:off x="2326" y="124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5" name="Rectangle 1929">
                <a:extLst>
                  <a:ext uri="{FF2B5EF4-FFF2-40B4-BE49-F238E27FC236}">
                    <a16:creationId xmlns:a16="http://schemas.microsoft.com/office/drawing/2014/main" id="{3EA77F2E-4028-2496-348E-70CDA618E8F2}"/>
                  </a:ext>
                </a:extLst>
              </p:cNvPr>
              <p:cNvSpPr>
                <a:spLocks noChangeArrowheads="1"/>
              </p:cNvSpPr>
              <p:nvPr/>
            </p:nvSpPr>
            <p:spPr bwMode="auto">
              <a:xfrm>
                <a:off x="2321" y="122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6" name="Rectangle 1930">
                <a:extLst>
                  <a:ext uri="{FF2B5EF4-FFF2-40B4-BE49-F238E27FC236}">
                    <a16:creationId xmlns:a16="http://schemas.microsoft.com/office/drawing/2014/main" id="{39AE2658-A5CB-ABD8-62F5-915831D41ED2}"/>
                  </a:ext>
                </a:extLst>
              </p:cNvPr>
              <p:cNvSpPr>
                <a:spLocks noChangeArrowheads="1"/>
              </p:cNvSpPr>
              <p:nvPr/>
            </p:nvSpPr>
            <p:spPr bwMode="auto">
              <a:xfrm>
                <a:off x="2321" y="123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7" name="Rectangle 1931">
                <a:extLst>
                  <a:ext uri="{FF2B5EF4-FFF2-40B4-BE49-F238E27FC236}">
                    <a16:creationId xmlns:a16="http://schemas.microsoft.com/office/drawing/2014/main" id="{9D50B51E-587B-4014-958F-5D6E420DAFCF}"/>
                  </a:ext>
                </a:extLst>
              </p:cNvPr>
              <p:cNvSpPr>
                <a:spLocks noChangeArrowheads="1"/>
              </p:cNvSpPr>
              <p:nvPr/>
            </p:nvSpPr>
            <p:spPr bwMode="auto">
              <a:xfrm>
                <a:off x="2321" y="1232"/>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8" name="Rectangle 1932">
                <a:extLst>
                  <a:ext uri="{FF2B5EF4-FFF2-40B4-BE49-F238E27FC236}">
                    <a16:creationId xmlns:a16="http://schemas.microsoft.com/office/drawing/2014/main" id="{B1105487-25D8-7F10-E58A-30A98617DA5C}"/>
                  </a:ext>
                </a:extLst>
              </p:cNvPr>
              <p:cNvSpPr>
                <a:spLocks noChangeArrowheads="1"/>
              </p:cNvSpPr>
              <p:nvPr/>
            </p:nvSpPr>
            <p:spPr bwMode="auto">
              <a:xfrm>
                <a:off x="2321" y="1232"/>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79" name="Rectangle 1933">
                <a:extLst>
                  <a:ext uri="{FF2B5EF4-FFF2-40B4-BE49-F238E27FC236}">
                    <a16:creationId xmlns:a16="http://schemas.microsoft.com/office/drawing/2014/main" id="{D68D2E2D-5B4E-17C6-E281-B68E1C20BA4F}"/>
                  </a:ext>
                </a:extLst>
              </p:cNvPr>
              <p:cNvSpPr>
                <a:spLocks noChangeArrowheads="1"/>
              </p:cNvSpPr>
              <p:nvPr/>
            </p:nvSpPr>
            <p:spPr bwMode="auto">
              <a:xfrm>
                <a:off x="2893" y="87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0" name="Rectangle 1934">
                <a:extLst>
                  <a:ext uri="{FF2B5EF4-FFF2-40B4-BE49-F238E27FC236}">
                    <a16:creationId xmlns:a16="http://schemas.microsoft.com/office/drawing/2014/main" id="{6E017D45-44E8-EE18-D561-6FC625FB17C0}"/>
                  </a:ext>
                </a:extLst>
              </p:cNvPr>
              <p:cNvSpPr>
                <a:spLocks noChangeArrowheads="1"/>
              </p:cNvSpPr>
              <p:nvPr/>
            </p:nvSpPr>
            <p:spPr bwMode="auto">
              <a:xfrm>
                <a:off x="2893" y="89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1" name="Rectangle 1935">
                <a:extLst>
                  <a:ext uri="{FF2B5EF4-FFF2-40B4-BE49-F238E27FC236}">
                    <a16:creationId xmlns:a16="http://schemas.microsoft.com/office/drawing/2014/main" id="{DD5931F7-1742-63F9-D2D7-A75CE90E82C7}"/>
                  </a:ext>
                </a:extLst>
              </p:cNvPr>
              <p:cNvSpPr>
                <a:spLocks noChangeArrowheads="1"/>
              </p:cNvSpPr>
              <p:nvPr/>
            </p:nvSpPr>
            <p:spPr bwMode="auto">
              <a:xfrm>
                <a:off x="2888" y="88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2" name="Rectangle 1936">
                <a:extLst>
                  <a:ext uri="{FF2B5EF4-FFF2-40B4-BE49-F238E27FC236}">
                    <a16:creationId xmlns:a16="http://schemas.microsoft.com/office/drawing/2014/main" id="{FD9FF8D3-A021-EC86-7CAF-1F880F2220A7}"/>
                  </a:ext>
                </a:extLst>
              </p:cNvPr>
              <p:cNvSpPr>
                <a:spLocks noChangeArrowheads="1"/>
              </p:cNvSpPr>
              <p:nvPr/>
            </p:nvSpPr>
            <p:spPr bwMode="auto">
              <a:xfrm>
                <a:off x="2888" y="89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3" name="Rectangle 1937">
                <a:extLst>
                  <a:ext uri="{FF2B5EF4-FFF2-40B4-BE49-F238E27FC236}">
                    <a16:creationId xmlns:a16="http://schemas.microsoft.com/office/drawing/2014/main" id="{08A73E59-2432-F71F-C42B-6CC10E51666D}"/>
                  </a:ext>
                </a:extLst>
              </p:cNvPr>
              <p:cNvSpPr>
                <a:spLocks noChangeArrowheads="1"/>
              </p:cNvSpPr>
              <p:nvPr/>
            </p:nvSpPr>
            <p:spPr bwMode="auto">
              <a:xfrm>
                <a:off x="2888" y="88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4" name="Rectangle 1938">
                <a:extLst>
                  <a:ext uri="{FF2B5EF4-FFF2-40B4-BE49-F238E27FC236}">
                    <a16:creationId xmlns:a16="http://schemas.microsoft.com/office/drawing/2014/main" id="{7CE39C5B-D355-6513-9087-25C532E47F24}"/>
                  </a:ext>
                </a:extLst>
              </p:cNvPr>
              <p:cNvSpPr>
                <a:spLocks noChangeArrowheads="1"/>
              </p:cNvSpPr>
              <p:nvPr/>
            </p:nvSpPr>
            <p:spPr bwMode="auto">
              <a:xfrm>
                <a:off x="2888" y="88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5" name="Rectangle 1939">
                <a:extLst>
                  <a:ext uri="{FF2B5EF4-FFF2-40B4-BE49-F238E27FC236}">
                    <a16:creationId xmlns:a16="http://schemas.microsoft.com/office/drawing/2014/main" id="{36AAD6D3-C12B-2EDC-789E-D5D4E96C3CEF}"/>
                  </a:ext>
                </a:extLst>
              </p:cNvPr>
              <p:cNvSpPr>
                <a:spLocks noChangeArrowheads="1"/>
              </p:cNvSpPr>
              <p:nvPr/>
            </p:nvSpPr>
            <p:spPr bwMode="auto">
              <a:xfrm>
                <a:off x="2698" y="924"/>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6" name="Rectangle 1940">
                <a:extLst>
                  <a:ext uri="{FF2B5EF4-FFF2-40B4-BE49-F238E27FC236}">
                    <a16:creationId xmlns:a16="http://schemas.microsoft.com/office/drawing/2014/main" id="{402D2A26-9D28-4040-942B-22ED0C1691C9}"/>
                  </a:ext>
                </a:extLst>
              </p:cNvPr>
              <p:cNvSpPr>
                <a:spLocks noChangeArrowheads="1"/>
              </p:cNvSpPr>
              <p:nvPr/>
            </p:nvSpPr>
            <p:spPr bwMode="auto">
              <a:xfrm>
                <a:off x="2698" y="944"/>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7" name="Rectangle 1941">
                <a:extLst>
                  <a:ext uri="{FF2B5EF4-FFF2-40B4-BE49-F238E27FC236}">
                    <a16:creationId xmlns:a16="http://schemas.microsoft.com/office/drawing/2014/main" id="{AEC9F0A7-440A-A3F4-D513-D255F471CA36}"/>
                  </a:ext>
                </a:extLst>
              </p:cNvPr>
              <p:cNvSpPr>
                <a:spLocks noChangeArrowheads="1"/>
              </p:cNvSpPr>
              <p:nvPr/>
            </p:nvSpPr>
            <p:spPr bwMode="auto">
              <a:xfrm>
                <a:off x="2693" y="929"/>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8" name="Rectangle 1942">
                <a:extLst>
                  <a:ext uri="{FF2B5EF4-FFF2-40B4-BE49-F238E27FC236}">
                    <a16:creationId xmlns:a16="http://schemas.microsoft.com/office/drawing/2014/main" id="{D09F90BB-5744-C326-17DA-9ABF55B47866}"/>
                  </a:ext>
                </a:extLst>
              </p:cNvPr>
              <p:cNvSpPr>
                <a:spLocks noChangeArrowheads="1"/>
              </p:cNvSpPr>
              <p:nvPr/>
            </p:nvSpPr>
            <p:spPr bwMode="auto">
              <a:xfrm>
                <a:off x="2693" y="939"/>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89" name="Rectangle 1943">
                <a:extLst>
                  <a:ext uri="{FF2B5EF4-FFF2-40B4-BE49-F238E27FC236}">
                    <a16:creationId xmlns:a16="http://schemas.microsoft.com/office/drawing/2014/main" id="{F5BBA250-0C4D-065A-AF3C-55A6B0429A79}"/>
                  </a:ext>
                </a:extLst>
              </p:cNvPr>
              <p:cNvSpPr>
                <a:spLocks noChangeArrowheads="1"/>
              </p:cNvSpPr>
              <p:nvPr/>
            </p:nvSpPr>
            <p:spPr bwMode="auto">
              <a:xfrm>
                <a:off x="2693" y="934"/>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0" name="Rectangle 1944">
                <a:extLst>
                  <a:ext uri="{FF2B5EF4-FFF2-40B4-BE49-F238E27FC236}">
                    <a16:creationId xmlns:a16="http://schemas.microsoft.com/office/drawing/2014/main" id="{60CB1499-D4BE-DA05-6727-78D422EE223D}"/>
                  </a:ext>
                </a:extLst>
              </p:cNvPr>
              <p:cNvSpPr>
                <a:spLocks noChangeArrowheads="1"/>
              </p:cNvSpPr>
              <p:nvPr/>
            </p:nvSpPr>
            <p:spPr bwMode="auto">
              <a:xfrm>
                <a:off x="2693" y="934"/>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1" name="Rectangle 1945">
                <a:extLst>
                  <a:ext uri="{FF2B5EF4-FFF2-40B4-BE49-F238E27FC236}">
                    <a16:creationId xmlns:a16="http://schemas.microsoft.com/office/drawing/2014/main" id="{06CE27B0-7330-3616-72F4-BA6EEF1DC48A}"/>
                  </a:ext>
                </a:extLst>
              </p:cNvPr>
              <p:cNvSpPr>
                <a:spLocks noChangeArrowheads="1"/>
              </p:cNvSpPr>
              <p:nvPr/>
            </p:nvSpPr>
            <p:spPr bwMode="auto">
              <a:xfrm>
                <a:off x="2781" y="1237"/>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2" name="Rectangle 1946">
                <a:extLst>
                  <a:ext uri="{FF2B5EF4-FFF2-40B4-BE49-F238E27FC236}">
                    <a16:creationId xmlns:a16="http://schemas.microsoft.com/office/drawing/2014/main" id="{55D11FD3-3D4F-11D0-DC55-C3AB48CF5558}"/>
                  </a:ext>
                </a:extLst>
              </p:cNvPr>
              <p:cNvSpPr>
                <a:spLocks noChangeArrowheads="1"/>
              </p:cNvSpPr>
              <p:nvPr/>
            </p:nvSpPr>
            <p:spPr bwMode="auto">
              <a:xfrm>
                <a:off x="2781" y="1257"/>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3" name="Rectangle 1947">
                <a:extLst>
                  <a:ext uri="{FF2B5EF4-FFF2-40B4-BE49-F238E27FC236}">
                    <a16:creationId xmlns:a16="http://schemas.microsoft.com/office/drawing/2014/main" id="{E56D654A-CCD7-7FA1-FCB2-C8750A989F00}"/>
                  </a:ext>
                </a:extLst>
              </p:cNvPr>
              <p:cNvSpPr>
                <a:spLocks noChangeArrowheads="1"/>
              </p:cNvSpPr>
              <p:nvPr/>
            </p:nvSpPr>
            <p:spPr bwMode="auto">
              <a:xfrm>
                <a:off x="2776" y="124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4" name="Rectangle 1948">
                <a:extLst>
                  <a:ext uri="{FF2B5EF4-FFF2-40B4-BE49-F238E27FC236}">
                    <a16:creationId xmlns:a16="http://schemas.microsoft.com/office/drawing/2014/main" id="{DF2990BE-41D5-9EB9-7322-B14AE8F86DAF}"/>
                  </a:ext>
                </a:extLst>
              </p:cNvPr>
              <p:cNvSpPr>
                <a:spLocks noChangeArrowheads="1"/>
              </p:cNvSpPr>
              <p:nvPr/>
            </p:nvSpPr>
            <p:spPr bwMode="auto">
              <a:xfrm>
                <a:off x="2776" y="125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5" name="Rectangle 1949">
                <a:extLst>
                  <a:ext uri="{FF2B5EF4-FFF2-40B4-BE49-F238E27FC236}">
                    <a16:creationId xmlns:a16="http://schemas.microsoft.com/office/drawing/2014/main" id="{27BC8659-982B-8FE9-3D7A-EC40B2126FE4}"/>
                  </a:ext>
                </a:extLst>
              </p:cNvPr>
              <p:cNvSpPr>
                <a:spLocks noChangeArrowheads="1"/>
              </p:cNvSpPr>
              <p:nvPr/>
            </p:nvSpPr>
            <p:spPr bwMode="auto">
              <a:xfrm>
                <a:off x="2776" y="124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6" name="Rectangle 1950">
                <a:extLst>
                  <a:ext uri="{FF2B5EF4-FFF2-40B4-BE49-F238E27FC236}">
                    <a16:creationId xmlns:a16="http://schemas.microsoft.com/office/drawing/2014/main" id="{75060508-4415-F7EA-4E78-FEEC52C68B76}"/>
                  </a:ext>
                </a:extLst>
              </p:cNvPr>
              <p:cNvSpPr>
                <a:spLocks noChangeArrowheads="1"/>
              </p:cNvSpPr>
              <p:nvPr/>
            </p:nvSpPr>
            <p:spPr bwMode="auto">
              <a:xfrm>
                <a:off x="2776" y="124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7" name="Rectangle 1951">
                <a:extLst>
                  <a:ext uri="{FF2B5EF4-FFF2-40B4-BE49-F238E27FC236}">
                    <a16:creationId xmlns:a16="http://schemas.microsoft.com/office/drawing/2014/main" id="{389E6047-F6A5-CAC0-5F40-1F4ADAA8A6DE}"/>
                  </a:ext>
                </a:extLst>
              </p:cNvPr>
              <p:cNvSpPr>
                <a:spLocks noChangeArrowheads="1"/>
              </p:cNvSpPr>
              <p:nvPr/>
            </p:nvSpPr>
            <p:spPr bwMode="auto">
              <a:xfrm>
                <a:off x="2712" y="983"/>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8" name="Rectangle 1952">
                <a:extLst>
                  <a:ext uri="{FF2B5EF4-FFF2-40B4-BE49-F238E27FC236}">
                    <a16:creationId xmlns:a16="http://schemas.microsoft.com/office/drawing/2014/main" id="{C6E67EAE-4A72-4A03-7F18-731739182EFF}"/>
                  </a:ext>
                </a:extLst>
              </p:cNvPr>
              <p:cNvSpPr>
                <a:spLocks noChangeArrowheads="1"/>
              </p:cNvSpPr>
              <p:nvPr/>
            </p:nvSpPr>
            <p:spPr bwMode="auto">
              <a:xfrm>
                <a:off x="2712" y="100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099" name="Rectangle 1953">
                <a:extLst>
                  <a:ext uri="{FF2B5EF4-FFF2-40B4-BE49-F238E27FC236}">
                    <a16:creationId xmlns:a16="http://schemas.microsoft.com/office/drawing/2014/main" id="{907B0923-E4E6-E73B-F1B3-138D95462282}"/>
                  </a:ext>
                </a:extLst>
              </p:cNvPr>
              <p:cNvSpPr>
                <a:spLocks noChangeArrowheads="1"/>
              </p:cNvSpPr>
              <p:nvPr/>
            </p:nvSpPr>
            <p:spPr bwMode="auto">
              <a:xfrm>
                <a:off x="2707" y="988"/>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0" name="Rectangle 1954">
                <a:extLst>
                  <a:ext uri="{FF2B5EF4-FFF2-40B4-BE49-F238E27FC236}">
                    <a16:creationId xmlns:a16="http://schemas.microsoft.com/office/drawing/2014/main" id="{3EE7AB8E-954F-86B5-55FA-78915C1AAD5D}"/>
                  </a:ext>
                </a:extLst>
              </p:cNvPr>
              <p:cNvSpPr>
                <a:spLocks noChangeArrowheads="1"/>
              </p:cNvSpPr>
              <p:nvPr/>
            </p:nvSpPr>
            <p:spPr bwMode="auto">
              <a:xfrm>
                <a:off x="2707" y="998"/>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1" name="Rectangle 1955">
                <a:extLst>
                  <a:ext uri="{FF2B5EF4-FFF2-40B4-BE49-F238E27FC236}">
                    <a16:creationId xmlns:a16="http://schemas.microsoft.com/office/drawing/2014/main" id="{2602A613-BE31-1902-2C60-BD0ADB40E04A}"/>
                  </a:ext>
                </a:extLst>
              </p:cNvPr>
              <p:cNvSpPr>
                <a:spLocks noChangeArrowheads="1"/>
              </p:cNvSpPr>
              <p:nvPr/>
            </p:nvSpPr>
            <p:spPr bwMode="auto">
              <a:xfrm>
                <a:off x="2707" y="993"/>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2" name="Rectangle 1956">
                <a:extLst>
                  <a:ext uri="{FF2B5EF4-FFF2-40B4-BE49-F238E27FC236}">
                    <a16:creationId xmlns:a16="http://schemas.microsoft.com/office/drawing/2014/main" id="{171F2EA6-C308-46C5-46CA-F1BC023FD068}"/>
                  </a:ext>
                </a:extLst>
              </p:cNvPr>
              <p:cNvSpPr>
                <a:spLocks noChangeArrowheads="1"/>
              </p:cNvSpPr>
              <p:nvPr/>
            </p:nvSpPr>
            <p:spPr bwMode="auto">
              <a:xfrm>
                <a:off x="2707" y="993"/>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3" name="Freeform 1957">
                <a:extLst>
                  <a:ext uri="{FF2B5EF4-FFF2-40B4-BE49-F238E27FC236}">
                    <a16:creationId xmlns:a16="http://schemas.microsoft.com/office/drawing/2014/main" id="{775AB546-8A88-256D-5487-7CB46879CEF7}"/>
                  </a:ext>
                </a:extLst>
              </p:cNvPr>
              <p:cNvSpPr>
                <a:spLocks/>
              </p:cNvSpPr>
              <p:nvPr/>
            </p:nvSpPr>
            <p:spPr bwMode="auto">
              <a:xfrm>
                <a:off x="1300" y="1174"/>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4" name="Rectangle 1958">
                <a:extLst>
                  <a:ext uri="{FF2B5EF4-FFF2-40B4-BE49-F238E27FC236}">
                    <a16:creationId xmlns:a16="http://schemas.microsoft.com/office/drawing/2014/main" id="{0D3500E3-5133-E1B6-1154-69EF4AC1CBE7}"/>
                  </a:ext>
                </a:extLst>
              </p:cNvPr>
              <p:cNvSpPr>
                <a:spLocks noChangeArrowheads="1"/>
              </p:cNvSpPr>
              <p:nvPr/>
            </p:nvSpPr>
            <p:spPr bwMode="auto">
              <a:xfrm>
                <a:off x="3157" y="1560"/>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5" name="Rectangle 1959">
                <a:extLst>
                  <a:ext uri="{FF2B5EF4-FFF2-40B4-BE49-F238E27FC236}">
                    <a16:creationId xmlns:a16="http://schemas.microsoft.com/office/drawing/2014/main" id="{4E748A8E-999E-1B01-E5A2-C053B06397C2}"/>
                  </a:ext>
                </a:extLst>
              </p:cNvPr>
              <p:cNvSpPr>
                <a:spLocks noChangeArrowheads="1"/>
              </p:cNvSpPr>
              <p:nvPr/>
            </p:nvSpPr>
            <p:spPr bwMode="auto">
              <a:xfrm>
                <a:off x="3157" y="1579"/>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6" name="Rectangle 1960">
                <a:extLst>
                  <a:ext uri="{FF2B5EF4-FFF2-40B4-BE49-F238E27FC236}">
                    <a16:creationId xmlns:a16="http://schemas.microsoft.com/office/drawing/2014/main" id="{84888903-0936-4FC6-2439-AF80655ED38E}"/>
                  </a:ext>
                </a:extLst>
              </p:cNvPr>
              <p:cNvSpPr>
                <a:spLocks noChangeArrowheads="1"/>
              </p:cNvSpPr>
              <p:nvPr/>
            </p:nvSpPr>
            <p:spPr bwMode="auto">
              <a:xfrm>
                <a:off x="3152" y="156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7" name="Rectangle 1961">
                <a:extLst>
                  <a:ext uri="{FF2B5EF4-FFF2-40B4-BE49-F238E27FC236}">
                    <a16:creationId xmlns:a16="http://schemas.microsoft.com/office/drawing/2014/main" id="{C67FBDCF-841E-41D1-1F25-B3AD91644453}"/>
                  </a:ext>
                </a:extLst>
              </p:cNvPr>
              <p:cNvSpPr>
                <a:spLocks noChangeArrowheads="1"/>
              </p:cNvSpPr>
              <p:nvPr/>
            </p:nvSpPr>
            <p:spPr bwMode="auto">
              <a:xfrm>
                <a:off x="3152" y="1575"/>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8" name="Rectangle 1962">
                <a:extLst>
                  <a:ext uri="{FF2B5EF4-FFF2-40B4-BE49-F238E27FC236}">
                    <a16:creationId xmlns:a16="http://schemas.microsoft.com/office/drawing/2014/main" id="{E0DCF7A3-1933-9D5F-06F1-B229CEF9F9A2}"/>
                  </a:ext>
                </a:extLst>
              </p:cNvPr>
              <p:cNvSpPr>
                <a:spLocks noChangeArrowheads="1"/>
              </p:cNvSpPr>
              <p:nvPr/>
            </p:nvSpPr>
            <p:spPr bwMode="auto">
              <a:xfrm>
                <a:off x="3152" y="157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09" name="Rectangle 1963">
                <a:extLst>
                  <a:ext uri="{FF2B5EF4-FFF2-40B4-BE49-F238E27FC236}">
                    <a16:creationId xmlns:a16="http://schemas.microsoft.com/office/drawing/2014/main" id="{4D2A1927-E570-E61B-9231-771E60E3E637}"/>
                  </a:ext>
                </a:extLst>
              </p:cNvPr>
              <p:cNvSpPr>
                <a:spLocks noChangeArrowheads="1"/>
              </p:cNvSpPr>
              <p:nvPr/>
            </p:nvSpPr>
            <p:spPr bwMode="auto">
              <a:xfrm>
                <a:off x="3152" y="157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0" name="Rectangle 1964">
                <a:extLst>
                  <a:ext uri="{FF2B5EF4-FFF2-40B4-BE49-F238E27FC236}">
                    <a16:creationId xmlns:a16="http://schemas.microsoft.com/office/drawing/2014/main" id="{AB6F2EFC-0A8C-77EF-DBC4-D876EC74914A}"/>
                  </a:ext>
                </a:extLst>
              </p:cNvPr>
              <p:cNvSpPr>
                <a:spLocks noChangeArrowheads="1"/>
              </p:cNvSpPr>
              <p:nvPr/>
            </p:nvSpPr>
            <p:spPr bwMode="auto">
              <a:xfrm>
                <a:off x="3093" y="191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1" name="Rectangle 1965">
                <a:extLst>
                  <a:ext uri="{FF2B5EF4-FFF2-40B4-BE49-F238E27FC236}">
                    <a16:creationId xmlns:a16="http://schemas.microsoft.com/office/drawing/2014/main" id="{06B9F31D-3336-311E-9326-AC97461ADDEB}"/>
                  </a:ext>
                </a:extLst>
              </p:cNvPr>
              <p:cNvSpPr>
                <a:spLocks noChangeArrowheads="1"/>
              </p:cNvSpPr>
              <p:nvPr/>
            </p:nvSpPr>
            <p:spPr bwMode="auto">
              <a:xfrm>
                <a:off x="3093" y="1931"/>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2" name="Rectangle 1966">
                <a:extLst>
                  <a:ext uri="{FF2B5EF4-FFF2-40B4-BE49-F238E27FC236}">
                    <a16:creationId xmlns:a16="http://schemas.microsoft.com/office/drawing/2014/main" id="{95AC2681-CAC4-65A7-8A47-9B2C59A954AD}"/>
                  </a:ext>
                </a:extLst>
              </p:cNvPr>
              <p:cNvSpPr>
                <a:spLocks noChangeArrowheads="1"/>
              </p:cNvSpPr>
              <p:nvPr/>
            </p:nvSpPr>
            <p:spPr bwMode="auto">
              <a:xfrm>
                <a:off x="3089" y="191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3" name="Rectangle 1967">
                <a:extLst>
                  <a:ext uri="{FF2B5EF4-FFF2-40B4-BE49-F238E27FC236}">
                    <a16:creationId xmlns:a16="http://schemas.microsoft.com/office/drawing/2014/main" id="{79CC0450-B882-0CE0-4765-AB083B290D24}"/>
                  </a:ext>
                </a:extLst>
              </p:cNvPr>
              <p:cNvSpPr>
                <a:spLocks noChangeArrowheads="1"/>
              </p:cNvSpPr>
              <p:nvPr/>
            </p:nvSpPr>
            <p:spPr bwMode="auto">
              <a:xfrm>
                <a:off x="3089" y="1927"/>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4" name="Rectangle 1968">
                <a:extLst>
                  <a:ext uri="{FF2B5EF4-FFF2-40B4-BE49-F238E27FC236}">
                    <a16:creationId xmlns:a16="http://schemas.microsoft.com/office/drawing/2014/main" id="{6F1C49B8-2E73-0C54-E50D-4CDA64EB6314}"/>
                  </a:ext>
                </a:extLst>
              </p:cNvPr>
              <p:cNvSpPr>
                <a:spLocks noChangeArrowheads="1"/>
              </p:cNvSpPr>
              <p:nvPr/>
            </p:nvSpPr>
            <p:spPr bwMode="auto">
              <a:xfrm>
                <a:off x="3089" y="192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5" name="Rectangle 1969">
                <a:extLst>
                  <a:ext uri="{FF2B5EF4-FFF2-40B4-BE49-F238E27FC236}">
                    <a16:creationId xmlns:a16="http://schemas.microsoft.com/office/drawing/2014/main" id="{A1EA96E8-B202-4C11-0A66-4B81254921F6}"/>
                  </a:ext>
                </a:extLst>
              </p:cNvPr>
              <p:cNvSpPr>
                <a:spLocks noChangeArrowheads="1"/>
              </p:cNvSpPr>
              <p:nvPr/>
            </p:nvSpPr>
            <p:spPr bwMode="auto">
              <a:xfrm>
                <a:off x="3089" y="192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6" name="Rectangle 1970">
                <a:extLst>
                  <a:ext uri="{FF2B5EF4-FFF2-40B4-BE49-F238E27FC236}">
                    <a16:creationId xmlns:a16="http://schemas.microsoft.com/office/drawing/2014/main" id="{BC8D3D7F-311B-E3DF-3E56-F1FE3FCC6C10}"/>
                  </a:ext>
                </a:extLst>
              </p:cNvPr>
              <p:cNvSpPr>
                <a:spLocks noChangeArrowheads="1"/>
              </p:cNvSpPr>
              <p:nvPr/>
            </p:nvSpPr>
            <p:spPr bwMode="auto">
              <a:xfrm>
                <a:off x="3758" y="103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7" name="Rectangle 1971">
                <a:extLst>
                  <a:ext uri="{FF2B5EF4-FFF2-40B4-BE49-F238E27FC236}">
                    <a16:creationId xmlns:a16="http://schemas.microsoft.com/office/drawing/2014/main" id="{EBDD39C6-FCA4-3FD7-CD6E-46C7D1B54676}"/>
                  </a:ext>
                </a:extLst>
              </p:cNvPr>
              <p:cNvSpPr>
                <a:spLocks noChangeArrowheads="1"/>
              </p:cNvSpPr>
              <p:nvPr/>
            </p:nvSpPr>
            <p:spPr bwMode="auto">
              <a:xfrm>
                <a:off x="3758" y="1051"/>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8" name="Rectangle 1972">
                <a:extLst>
                  <a:ext uri="{FF2B5EF4-FFF2-40B4-BE49-F238E27FC236}">
                    <a16:creationId xmlns:a16="http://schemas.microsoft.com/office/drawing/2014/main" id="{51A17F13-E08C-BA9F-641C-3FE801A9645A}"/>
                  </a:ext>
                </a:extLst>
              </p:cNvPr>
              <p:cNvSpPr>
                <a:spLocks noChangeArrowheads="1"/>
              </p:cNvSpPr>
              <p:nvPr/>
            </p:nvSpPr>
            <p:spPr bwMode="auto">
              <a:xfrm>
                <a:off x="3753" y="103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19" name="Rectangle 1973">
                <a:extLst>
                  <a:ext uri="{FF2B5EF4-FFF2-40B4-BE49-F238E27FC236}">
                    <a16:creationId xmlns:a16="http://schemas.microsoft.com/office/drawing/2014/main" id="{9078001B-4724-C8C4-0F85-4BD03A5FF06E}"/>
                  </a:ext>
                </a:extLst>
              </p:cNvPr>
              <p:cNvSpPr>
                <a:spLocks noChangeArrowheads="1"/>
              </p:cNvSpPr>
              <p:nvPr/>
            </p:nvSpPr>
            <p:spPr bwMode="auto">
              <a:xfrm>
                <a:off x="3753" y="1046"/>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0" name="Rectangle 1974">
                <a:extLst>
                  <a:ext uri="{FF2B5EF4-FFF2-40B4-BE49-F238E27FC236}">
                    <a16:creationId xmlns:a16="http://schemas.microsoft.com/office/drawing/2014/main" id="{D6EE163B-6E2C-1CE4-7C3D-FB1D010DAAFD}"/>
                  </a:ext>
                </a:extLst>
              </p:cNvPr>
              <p:cNvSpPr>
                <a:spLocks noChangeArrowheads="1"/>
              </p:cNvSpPr>
              <p:nvPr/>
            </p:nvSpPr>
            <p:spPr bwMode="auto">
              <a:xfrm>
                <a:off x="3753" y="1042"/>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1" name="Rectangle 1975">
                <a:extLst>
                  <a:ext uri="{FF2B5EF4-FFF2-40B4-BE49-F238E27FC236}">
                    <a16:creationId xmlns:a16="http://schemas.microsoft.com/office/drawing/2014/main" id="{6DEF6AB1-5FF3-BBD3-3098-E9E299FF7DB1}"/>
                  </a:ext>
                </a:extLst>
              </p:cNvPr>
              <p:cNvSpPr>
                <a:spLocks noChangeArrowheads="1"/>
              </p:cNvSpPr>
              <p:nvPr/>
            </p:nvSpPr>
            <p:spPr bwMode="auto">
              <a:xfrm>
                <a:off x="3753" y="1042"/>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2" name="Rectangle 1976">
                <a:extLst>
                  <a:ext uri="{FF2B5EF4-FFF2-40B4-BE49-F238E27FC236}">
                    <a16:creationId xmlns:a16="http://schemas.microsoft.com/office/drawing/2014/main" id="{8CBED475-BC3F-1D59-5DDA-896B22092C72}"/>
                  </a:ext>
                </a:extLst>
              </p:cNvPr>
              <p:cNvSpPr>
                <a:spLocks noChangeArrowheads="1"/>
              </p:cNvSpPr>
              <p:nvPr/>
            </p:nvSpPr>
            <p:spPr bwMode="auto">
              <a:xfrm>
                <a:off x="3460" y="155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3" name="Rectangle 1977">
                <a:extLst>
                  <a:ext uri="{FF2B5EF4-FFF2-40B4-BE49-F238E27FC236}">
                    <a16:creationId xmlns:a16="http://schemas.microsoft.com/office/drawing/2014/main" id="{BFA7C7B9-8730-D648-71DF-80AA9E6136CD}"/>
                  </a:ext>
                </a:extLst>
              </p:cNvPr>
              <p:cNvSpPr>
                <a:spLocks noChangeArrowheads="1"/>
              </p:cNvSpPr>
              <p:nvPr/>
            </p:nvSpPr>
            <p:spPr bwMode="auto">
              <a:xfrm>
                <a:off x="3460" y="1575"/>
                <a:ext cx="1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4" name="Rectangle 1978">
                <a:extLst>
                  <a:ext uri="{FF2B5EF4-FFF2-40B4-BE49-F238E27FC236}">
                    <a16:creationId xmlns:a16="http://schemas.microsoft.com/office/drawing/2014/main" id="{F3FF3326-DA49-2726-EA07-D66130BCD9C4}"/>
                  </a:ext>
                </a:extLst>
              </p:cNvPr>
              <p:cNvSpPr>
                <a:spLocks noChangeArrowheads="1"/>
              </p:cNvSpPr>
              <p:nvPr/>
            </p:nvSpPr>
            <p:spPr bwMode="auto">
              <a:xfrm>
                <a:off x="3455" y="156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5" name="Rectangle 1979">
                <a:extLst>
                  <a:ext uri="{FF2B5EF4-FFF2-40B4-BE49-F238E27FC236}">
                    <a16:creationId xmlns:a16="http://schemas.microsoft.com/office/drawing/2014/main" id="{5E790B5F-B3B7-64F3-E932-72CA7D6F8659}"/>
                  </a:ext>
                </a:extLst>
              </p:cNvPr>
              <p:cNvSpPr>
                <a:spLocks noChangeArrowheads="1"/>
              </p:cNvSpPr>
              <p:nvPr/>
            </p:nvSpPr>
            <p:spPr bwMode="auto">
              <a:xfrm>
                <a:off x="3455" y="157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6" name="Rectangle 1980">
                <a:extLst>
                  <a:ext uri="{FF2B5EF4-FFF2-40B4-BE49-F238E27FC236}">
                    <a16:creationId xmlns:a16="http://schemas.microsoft.com/office/drawing/2014/main" id="{28B69F47-5157-06C5-BDC9-2EE2A44E7A35}"/>
                  </a:ext>
                </a:extLst>
              </p:cNvPr>
              <p:cNvSpPr>
                <a:spLocks noChangeArrowheads="1"/>
              </p:cNvSpPr>
              <p:nvPr/>
            </p:nvSpPr>
            <p:spPr bwMode="auto">
              <a:xfrm>
                <a:off x="3455" y="156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7" name="Rectangle 1981">
                <a:extLst>
                  <a:ext uri="{FF2B5EF4-FFF2-40B4-BE49-F238E27FC236}">
                    <a16:creationId xmlns:a16="http://schemas.microsoft.com/office/drawing/2014/main" id="{441C8958-CDAC-E81A-A29D-8CBEDED71554}"/>
                  </a:ext>
                </a:extLst>
              </p:cNvPr>
              <p:cNvSpPr>
                <a:spLocks noChangeArrowheads="1"/>
              </p:cNvSpPr>
              <p:nvPr/>
            </p:nvSpPr>
            <p:spPr bwMode="auto">
              <a:xfrm>
                <a:off x="3455" y="156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8" name="Rectangle 1982">
                <a:extLst>
                  <a:ext uri="{FF2B5EF4-FFF2-40B4-BE49-F238E27FC236}">
                    <a16:creationId xmlns:a16="http://schemas.microsoft.com/office/drawing/2014/main" id="{E67F7C33-2147-78DB-C122-D8C4B185E713}"/>
                  </a:ext>
                </a:extLst>
              </p:cNvPr>
              <p:cNvSpPr>
                <a:spLocks noChangeArrowheads="1"/>
              </p:cNvSpPr>
              <p:nvPr/>
            </p:nvSpPr>
            <p:spPr bwMode="auto">
              <a:xfrm>
                <a:off x="3084" y="782"/>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29" name="Rectangle 1983">
                <a:extLst>
                  <a:ext uri="{FF2B5EF4-FFF2-40B4-BE49-F238E27FC236}">
                    <a16:creationId xmlns:a16="http://schemas.microsoft.com/office/drawing/2014/main" id="{7DBACB56-7977-08F9-9EBA-6DF60F2110FB}"/>
                  </a:ext>
                </a:extLst>
              </p:cNvPr>
              <p:cNvSpPr>
                <a:spLocks noChangeArrowheads="1"/>
              </p:cNvSpPr>
              <p:nvPr/>
            </p:nvSpPr>
            <p:spPr bwMode="auto">
              <a:xfrm>
                <a:off x="3084" y="802"/>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0" name="Rectangle 1984">
                <a:extLst>
                  <a:ext uri="{FF2B5EF4-FFF2-40B4-BE49-F238E27FC236}">
                    <a16:creationId xmlns:a16="http://schemas.microsoft.com/office/drawing/2014/main" id="{41AF089A-3013-EDAF-98AF-DAB023A9E5BF}"/>
                  </a:ext>
                </a:extLst>
              </p:cNvPr>
              <p:cNvSpPr>
                <a:spLocks noChangeArrowheads="1"/>
              </p:cNvSpPr>
              <p:nvPr/>
            </p:nvSpPr>
            <p:spPr bwMode="auto">
              <a:xfrm>
                <a:off x="3079" y="78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1" name="Rectangle 1985">
                <a:extLst>
                  <a:ext uri="{FF2B5EF4-FFF2-40B4-BE49-F238E27FC236}">
                    <a16:creationId xmlns:a16="http://schemas.microsoft.com/office/drawing/2014/main" id="{1943E663-2794-EF0C-B7C8-BB1E8135DE6A}"/>
                  </a:ext>
                </a:extLst>
              </p:cNvPr>
              <p:cNvSpPr>
                <a:spLocks noChangeArrowheads="1"/>
              </p:cNvSpPr>
              <p:nvPr/>
            </p:nvSpPr>
            <p:spPr bwMode="auto">
              <a:xfrm>
                <a:off x="3079" y="79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2" name="Rectangle 1986">
                <a:extLst>
                  <a:ext uri="{FF2B5EF4-FFF2-40B4-BE49-F238E27FC236}">
                    <a16:creationId xmlns:a16="http://schemas.microsoft.com/office/drawing/2014/main" id="{4BED1394-A15C-614B-EDDD-FE61D7055770}"/>
                  </a:ext>
                </a:extLst>
              </p:cNvPr>
              <p:cNvSpPr>
                <a:spLocks noChangeArrowheads="1"/>
              </p:cNvSpPr>
              <p:nvPr/>
            </p:nvSpPr>
            <p:spPr bwMode="auto">
              <a:xfrm>
                <a:off x="3079" y="79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3" name="Rectangle 1987">
                <a:extLst>
                  <a:ext uri="{FF2B5EF4-FFF2-40B4-BE49-F238E27FC236}">
                    <a16:creationId xmlns:a16="http://schemas.microsoft.com/office/drawing/2014/main" id="{DE5FC9CE-26B6-0DFE-9AAA-2C9E2A1DADDB}"/>
                  </a:ext>
                </a:extLst>
              </p:cNvPr>
              <p:cNvSpPr>
                <a:spLocks noChangeArrowheads="1"/>
              </p:cNvSpPr>
              <p:nvPr/>
            </p:nvSpPr>
            <p:spPr bwMode="auto">
              <a:xfrm>
                <a:off x="3079" y="79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4" name="Rectangle 1988">
                <a:extLst>
                  <a:ext uri="{FF2B5EF4-FFF2-40B4-BE49-F238E27FC236}">
                    <a16:creationId xmlns:a16="http://schemas.microsoft.com/office/drawing/2014/main" id="{BCAA3811-F7C5-FEE4-26AA-B1DB16999FED}"/>
                  </a:ext>
                </a:extLst>
              </p:cNvPr>
              <p:cNvSpPr>
                <a:spLocks noChangeArrowheads="1"/>
              </p:cNvSpPr>
              <p:nvPr/>
            </p:nvSpPr>
            <p:spPr bwMode="auto">
              <a:xfrm>
                <a:off x="3167" y="1051"/>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5" name="Rectangle 1989">
                <a:extLst>
                  <a:ext uri="{FF2B5EF4-FFF2-40B4-BE49-F238E27FC236}">
                    <a16:creationId xmlns:a16="http://schemas.microsoft.com/office/drawing/2014/main" id="{48A51CFD-B580-C03E-A99A-8F735F29F4F1}"/>
                  </a:ext>
                </a:extLst>
              </p:cNvPr>
              <p:cNvSpPr>
                <a:spLocks noChangeArrowheads="1"/>
              </p:cNvSpPr>
              <p:nvPr/>
            </p:nvSpPr>
            <p:spPr bwMode="auto">
              <a:xfrm>
                <a:off x="3167" y="1071"/>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6" name="Rectangle 1990">
                <a:extLst>
                  <a:ext uri="{FF2B5EF4-FFF2-40B4-BE49-F238E27FC236}">
                    <a16:creationId xmlns:a16="http://schemas.microsoft.com/office/drawing/2014/main" id="{BCE076F2-C06E-217E-F4EF-7205A71B01FD}"/>
                  </a:ext>
                </a:extLst>
              </p:cNvPr>
              <p:cNvSpPr>
                <a:spLocks noChangeArrowheads="1"/>
              </p:cNvSpPr>
              <p:nvPr/>
            </p:nvSpPr>
            <p:spPr bwMode="auto">
              <a:xfrm>
                <a:off x="3162" y="105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7" name="Rectangle 1991">
                <a:extLst>
                  <a:ext uri="{FF2B5EF4-FFF2-40B4-BE49-F238E27FC236}">
                    <a16:creationId xmlns:a16="http://schemas.microsoft.com/office/drawing/2014/main" id="{4320EE05-55DA-81F6-C423-A33106491C1B}"/>
                  </a:ext>
                </a:extLst>
              </p:cNvPr>
              <p:cNvSpPr>
                <a:spLocks noChangeArrowheads="1"/>
              </p:cNvSpPr>
              <p:nvPr/>
            </p:nvSpPr>
            <p:spPr bwMode="auto">
              <a:xfrm>
                <a:off x="3162" y="106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8" name="Rectangle 1992">
                <a:extLst>
                  <a:ext uri="{FF2B5EF4-FFF2-40B4-BE49-F238E27FC236}">
                    <a16:creationId xmlns:a16="http://schemas.microsoft.com/office/drawing/2014/main" id="{5FCBA488-4DA7-1741-10DE-A0A8CC533759}"/>
                  </a:ext>
                </a:extLst>
              </p:cNvPr>
              <p:cNvSpPr>
                <a:spLocks noChangeArrowheads="1"/>
              </p:cNvSpPr>
              <p:nvPr/>
            </p:nvSpPr>
            <p:spPr bwMode="auto">
              <a:xfrm>
                <a:off x="3162" y="106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39" name="Rectangle 1993">
                <a:extLst>
                  <a:ext uri="{FF2B5EF4-FFF2-40B4-BE49-F238E27FC236}">
                    <a16:creationId xmlns:a16="http://schemas.microsoft.com/office/drawing/2014/main" id="{44516027-1C21-6DA3-2A38-867938EB4242}"/>
                  </a:ext>
                </a:extLst>
              </p:cNvPr>
              <p:cNvSpPr>
                <a:spLocks noChangeArrowheads="1"/>
              </p:cNvSpPr>
              <p:nvPr/>
            </p:nvSpPr>
            <p:spPr bwMode="auto">
              <a:xfrm>
                <a:off x="3162" y="106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0" name="Rectangle 1994">
                <a:extLst>
                  <a:ext uri="{FF2B5EF4-FFF2-40B4-BE49-F238E27FC236}">
                    <a16:creationId xmlns:a16="http://schemas.microsoft.com/office/drawing/2014/main" id="{48BCC1DC-632E-E838-C95B-6CA633D0758F}"/>
                  </a:ext>
                </a:extLst>
              </p:cNvPr>
              <p:cNvSpPr>
                <a:spLocks noChangeArrowheads="1"/>
              </p:cNvSpPr>
              <p:nvPr/>
            </p:nvSpPr>
            <p:spPr bwMode="auto">
              <a:xfrm>
                <a:off x="2077" y="1863"/>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1" name="Rectangle 1995">
                <a:extLst>
                  <a:ext uri="{FF2B5EF4-FFF2-40B4-BE49-F238E27FC236}">
                    <a16:creationId xmlns:a16="http://schemas.microsoft.com/office/drawing/2014/main" id="{A50AF079-D79D-1A17-44DC-2F6265732926}"/>
                  </a:ext>
                </a:extLst>
              </p:cNvPr>
              <p:cNvSpPr>
                <a:spLocks noChangeArrowheads="1"/>
              </p:cNvSpPr>
              <p:nvPr/>
            </p:nvSpPr>
            <p:spPr bwMode="auto">
              <a:xfrm>
                <a:off x="2077" y="1883"/>
                <a:ext cx="1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2" name="Rectangle 1996">
                <a:extLst>
                  <a:ext uri="{FF2B5EF4-FFF2-40B4-BE49-F238E27FC236}">
                    <a16:creationId xmlns:a16="http://schemas.microsoft.com/office/drawing/2014/main" id="{405201A7-77BE-BA57-BE94-CB0601269DDB}"/>
                  </a:ext>
                </a:extLst>
              </p:cNvPr>
              <p:cNvSpPr>
                <a:spLocks noChangeArrowheads="1"/>
              </p:cNvSpPr>
              <p:nvPr/>
            </p:nvSpPr>
            <p:spPr bwMode="auto">
              <a:xfrm>
                <a:off x="2072" y="1868"/>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3" name="Rectangle 1997">
                <a:extLst>
                  <a:ext uri="{FF2B5EF4-FFF2-40B4-BE49-F238E27FC236}">
                    <a16:creationId xmlns:a16="http://schemas.microsoft.com/office/drawing/2014/main" id="{9F45C3F4-342C-419D-6CCA-9469F52D04BF}"/>
                  </a:ext>
                </a:extLst>
              </p:cNvPr>
              <p:cNvSpPr>
                <a:spLocks noChangeArrowheads="1"/>
              </p:cNvSpPr>
              <p:nvPr/>
            </p:nvSpPr>
            <p:spPr bwMode="auto">
              <a:xfrm>
                <a:off x="2072" y="1878"/>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4" name="Rectangle 1998">
                <a:extLst>
                  <a:ext uri="{FF2B5EF4-FFF2-40B4-BE49-F238E27FC236}">
                    <a16:creationId xmlns:a16="http://schemas.microsoft.com/office/drawing/2014/main" id="{F2B7FAAF-357B-928A-3A64-2CEA8D8474E1}"/>
                  </a:ext>
                </a:extLst>
              </p:cNvPr>
              <p:cNvSpPr>
                <a:spLocks noChangeArrowheads="1"/>
              </p:cNvSpPr>
              <p:nvPr/>
            </p:nvSpPr>
            <p:spPr bwMode="auto">
              <a:xfrm>
                <a:off x="2072" y="1873"/>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5" name="Rectangle 1999">
                <a:extLst>
                  <a:ext uri="{FF2B5EF4-FFF2-40B4-BE49-F238E27FC236}">
                    <a16:creationId xmlns:a16="http://schemas.microsoft.com/office/drawing/2014/main" id="{B18E6D19-795D-F427-CF9A-BCD22EC2F498}"/>
                  </a:ext>
                </a:extLst>
              </p:cNvPr>
              <p:cNvSpPr>
                <a:spLocks noChangeArrowheads="1"/>
              </p:cNvSpPr>
              <p:nvPr/>
            </p:nvSpPr>
            <p:spPr bwMode="auto">
              <a:xfrm>
                <a:off x="2072" y="1873"/>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6" name="Rectangle 2000">
                <a:extLst>
                  <a:ext uri="{FF2B5EF4-FFF2-40B4-BE49-F238E27FC236}">
                    <a16:creationId xmlns:a16="http://schemas.microsoft.com/office/drawing/2014/main" id="{1C0D682E-011F-EB4B-1E64-74E5EFDF0C31}"/>
                  </a:ext>
                </a:extLst>
              </p:cNvPr>
              <p:cNvSpPr>
                <a:spLocks noChangeArrowheads="1"/>
              </p:cNvSpPr>
              <p:nvPr/>
            </p:nvSpPr>
            <p:spPr bwMode="auto">
              <a:xfrm>
                <a:off x="2654" y="133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7" name="Rectangle 2001">
                <a:extLst>
                  <a:ext uri="{FF2B5EF4-FFF2-40B4-BE49-F238E27FC236}">
                    <a16:creationId xmlns:a16="http://schemas.microsoft.com/office/drawing/2014/main" id="{6B82E6E4-E837-4F6D-DEC2-1960CF87F43F}"/>
                  </a:ext>
                </a:extLst>
              </p:cNvPr>
              <p:cNvSpPr>
                <a:spLocks noChangeArrowheads="1"/>
              </p:cNvSpPr>
              <p:nvPr/>
            </p:nvSpPr>
            <p:spPr bwMode="auto">
              <a:xfrm>
                <a:off x="2654" y="1354"/>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8" name="Rectangle 2002">
                <a:extLst>
                  <a:ext uri="{FF2B5EF4-FFF2-40B4-BE49-F238E27FC236}">
                    <a16:creationId xmlns:a16="http://schemas.microsoft.com/office/drawing/2014/main" id="{F2C28492-C963-FCB8-8723-DE743EDD09E0}"/>
                  </a:ext>
                </a:extLst>
              </p:cNvPr>
              <p:cNvSpPr>
                <a:spLocks noChangeArrowheads="1"/>
              </p:cNvSpPr>
              <p:nvPr/>
            </p:nvSpPr>
            <p:spPr bwMode="auto">
              <a:xfrm>
                <a:off x="2649" y="134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49" name="Rectangle 2003">
                <a:extLst>
                  <a:ext uri="{FF2B5EF4-FFF2-40B4-BE49-F238E27FC236}">
                    <a16:creationId xmlns:a16="http://schemas.microsoft.com/office/drawing/2014/main" id="{2D37661A-1869-A27F-33A7-FEBF68374E21}"/>
                  </a:ext>
                </a:extLst>
              </p:cNvPr>
              <p:cNvSpPr>
                <a:spLocks noChangeArrowheads="1"/>
              </p:cNvSpPr>
              <p:nvPr/>
            </p:nvSpPr>
            <p:spPr bwMode="auto">
              <a:xfrm>
                <a:off x="2649" y="1350"/>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0" name="Rectangle 2004">
                <a:extLst>
                  <a:ext uri="{FF2B5EF4-FFF2-40B4-BE49-F238E27FC236}">
                    <a16:creationId xmlns:a16="http://schemas.microsoft.com/office/drawing/2014/main" id="{A50FD61B-0ABA-56AD-51ED-73781B7CC95D}"/>
                  </a:ext>
                </a:extLst>
              </p:cNvPr>
              <p:cNvSpPr>
                <a:spLocks noChangeArrowheads="1"/>
              </p:cNvSpPr>
              <p:nvPr/>
            </p:nvSpPr>
            <p:spPr bwMode="auto">
              <a:xfrm>
                <a:off x="2649" y="134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1" name="Rectangle 2005">
                <a:extLst>
                  <a:ext uri="{FF2B5EF4-FFF2-40B4-BE49-F238E27FC236}">
                    <a16:creationId xmlns:a16="http://schemas.microsoft.com/office/drawing/2014/main" id="{5958D33D-46A5-7E8E-8166-F52C266B35D8}"/>
                  </a:ext>
                </a:extLst>
              </p:cNvPr>
              <p:cNvSpPr>
                <a:spLocks noChangeArrowheads="1"/>
              </p:cNvSpPr>
              <p:nvPr/>
            </p:nvSpPr>
            <p:spPr bwMode="auto">
              <a:xfrm>
                <a:off x="2649" y="1345"/>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2" name="Rectangle 2006">
                <a:extLst>
                  <a:ext uri="{FF2B5EF4-FFF2-40B4-BE49-F238E27FC236}">
                    <a16:creationId xmlns:a16="http://schemas.microsoft.com/office/drawing/2014/main" id="{2EF7E658-9C62-A8B9-2295-A23E7FBAB00F}"/>
                  </a:ext>
                </a:extLst>
              </p:cNvPr>
              <p:cNvSpPr>
                <a:spLocks noChangeArrowheads="1"/>
              </p:cNvSpPr>
              <p:nvPr/>
            </p:nvSpPr>
            <p:spPr bwMode="auto">
              <a:xfrm>
                <a:off x="2746" y="169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3" name="Rectangle 2007">
                <a:extLst>
                  <a:ext uri="{FF2B5EF4-FFF2-40B4-BE49-F238E27FC236}">
                    <a16:creationId xmlns:a16="http://schemas.microsoft.com/office/drawing/2014/main" id="{F0929B52-6386-4189-FA1F-D55D8256D31B}"/>
                  </a:ext>
                </a:extLst>
              </p:cNvPr>
              <p:cNvSpPr>
                <a:spLocks noChangeArrowheads="1"/>
              </p:cNvSpPr>
              <p:nvPr/>
            </p:nvSpPr>
            <p:spPr bwMode="auto">
              <a:xfrm>
                <a:off x="2746" y="1711"/>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4" name="Rectangle 2008">
                <a:extLst>
                  <a:ext uri="{FF2B5EF4-FFF2-40B4-BE49-F238E27FC236}">
                    <a16:creationId xmlns:a16="http://schemas.microsoft.com/office/drawing/2014/main" id="{7CB2382F-36D7-A3A7-05AD-2E3E99C679D8}"/>
                  </a:ext>
                </a:extLst>
              </p:cNvPr>
              <p:cNvSpPr>
                <a:spLocks noChangeArrowheads="1"/>
              </p:cNvSpPr>
              <p:nvPr/>
            </p:nvSpPr>
            <p:spPr bwMode="auto">
              <a:xfrm>
                <a:off x="2742" y="169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5" name="Rectangle 2009">
                <a:extLst>
                  <a:ext uri="{FF2B5EF4-FFF2-40B4-BE49-F238E27FC236}">
                    <a16:creationId xmlns:a16="http://schemas.microsoft.com/office/drawing/2014/main" id="{0B757920-A700-60BD-F23E-E9E538A59D5C}"/>
                  </a:ext>
                </a:extLst>
              </p:cNvPr>
              <p:cNvSpPr>
                <a:spLocks noChangeArrowheads="1"/>
              </p:cNvSpPr>
              <p:nvPr/>
            </p:nvSpPr>
            <p:spPr bwMode="auto">
              <a:xfrm>
                <a:off x="2742" y="1707"/>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6" name="Rectangle 2010">
                <a:extLst>
                  <a:ext uri="{FF2B5EF4-FFF2-40B4-BE49-F238E27FC236}">
                    <a16:creationId xmlns:a16="http://schemas.microsoft.com/office/drawing/2014/main" id="{342ABC44-0770-FCB8-4499-1D884DFCE869}"/>
                  </a:ext>
                </a:extLst>
              </p:cNvPr>
              <p:cNvSpPr>
                <a:spLocks noChangeArrowheads="1"/>
              </p:cNvSpPr>
              <p:nvPr/>
            </p:nvSpPr>
            <p:spPr bwMode="auto">
              <a:xfrm>
                <a:off x="2742" y="170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7" name="Rectangle 2011">
                <a:extLst>
                  <a:ext uri="{FF2B5EF4-FFF2-40B4-BE49-F238E27FC236}">
                    <a16:creationId xmlns:a16="http://schemas.microsoft.com/office/drawing/2014/main" id="{22AC76AB-1D0C-47D1-643D-D63C0C367F06}"/>
                  </a:ext>
                </a:extLst>
              </p:cNvPr>
              <p:cNvSpPr>
                <a:spLocks noChangeArrowheads="1"/>
              </p:cNvSpPr>
              <p:nvPr/>
            </p:nvSpPr>
            <p:spPr bwMode="auto">
              <a:xfrm>
                <a:off x="2742" y="1702"/>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8" name="Rectangle 2012">
                <a:extLst>
                  <a:ext uri="{FF2B5EF4-FFF2-40B4-BE49-F238E27FC236}">
                    <a16:creationId xmlns:a16="http://schemas.microsoft.com/office/drawing/2014/main" id="{CCB841DB-E01C-0154-D435-8B4DE864D63D}"/>
                  </a:ext>
                </a:extLst>
              </p:cNvPr>
              <p:cNvSpPr>
                <a:spLocks noChangeArrowheads="1"/>
              </p:cNvSpPr>
              <p:nvPr/>
            </p:nvSpPr>
            <p:spPr bwMode="auto">
              <a:xfrm>
                <a:off x="3137" y="1653"/>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5159" name="Rectangle 2013">
                <a:extLst>
                  <a:ext uri="{FF2B5EF4-FFF2-40B4-BE49-F238E27FC236}">
                    <a16:creationId xmlns:a16="http://schemas.microsoft.com/office/drawing/2014/main" id="{321AE658-FC5D-2E7A-D3A4-CB3E22674B95}"/>
                  </a:ext>
                </a:extLst>
              </p:cNvPr>
              <p:cNvSpPr>
                <a:spLocks noChangeArrowheads="1"/>
              </p:cNvSpPr>
              <p:nvPr/>
            </p:nvSpPr>
            <p:spPr bwMode="auto">
              <a:xfrm>
                <a:off x="3137" y="167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grpSp>
          <p:nvGrpSpPr>
            <p:cNvPr id="23" name="Group 2215">
              <a:extLst>
                <a:ext uri="{FF2B5EF4-FFF2-40B4-BE49-F238E27FC236}">
                  <a16:creationId xmlns:a16="http://schemas.microsoft.com/office/drawing/2014/main" id="{C9E8F958-92BD-2963-4359-B0A9CE8790B7}"/>
                </a:ext>
              </a:extLst>
            </p:cNvPr>
            <p:cNvGrpSpPr>
              <a:grpSpLocks/>
            </p:cNvGrpSpPr>
            <p:nvPr/>
          </p:nvGrpSpPr>
          <p:grpSpPr bwMode="auto">
            <a:xfrm>
              <a:off x="323" y="152"/>
              <a:ext cx="4115" cy="2757"/>
              <a:chOff x="323" y="152"/>
              <a:chExt cx="4115" cy="2757"/>
            </a:xfrm>
          </p:grpSpPr>
          <p:sp>
            <p:nvSpPr>
              <p:cNvPr id="2752" name="Rectangle 2015">
                <a:extLst>
                  <a:ext uri="{FF2B5EF4-FFF2-40B4-BE49-F238E27FC236}">
                    <a16:creationId xmlns:a16="http://schemas.microsoft.com/office/drawing/2014/main" id="{D1DE71BE-C458-40C8-3018-483E12BDA5D6}"/>
                  </a:ext>
                </a:extLst>
              </p:cNvPr>
              <p:cNvSpPr>
                <a:spLocks noChangeArrowheads="1"/>
              </p:cNvSpPr>
              <p:nvPr/>
            </p:nvSpPr>
            <p:spPr bwMode="auto">
              <a:xfrm>
                <a:off x="3133" y="1658"/>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3" name="Rectangle 2016">
                <a:extLst>
                  <a:ext uri="{FF2B5EF4-FFF2-40B4-BE49-F238E27FC236}">
                    <a16:creationId xmlns:a16="http://schemas.microsoft.com/office/drawing/2014/main" id="{54476354-8A23-C587-6258-4DF37DC4BA6A}"/>
                  </a:ext>
                </a:extLst>
              </p:cNvPr>
              <p:cNvSpPr>
                <a:spLocks noChangeArrowheads="1"/>
              </p:cNvSpPr>
              <p:nvPr/>
            </p:nvSpPr>
            <p:spPr bwMode="auto">
              <a:xfrm>
                <a:off x="3133" y="1667"/>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4" name="Rectangle 2017">
                <a:extLst>
                  <a:ext uri="{FF2B5EF4-FFF2-40B4-BE49-F238E27FC236}">
                    <a16:creationId xmlns:a16="http://schemas.microsoft.com/office/drawing/2014/main" id="{6E4C249E-46A2-8DA3-F539-2045C6861870}"/>
                  </a:ext>
                </a:extLst>
              </p:cNvPr>
              <p:cNvSpPr>
                <a:spLocks noChangeArrowheads="1"/>
              </p:cNvSpPr>
              <p:nvPr/>
            </p:nvSpPr>
            <p:spPr bwMode="auto">
              <a:xfrm>
                <a:off x="3133" y="1663"/>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5" name="Rectangle 2018">
                <a:extLst>
                  <a:ext uri="{FF2B5EF4-FFF2-40B4-BE49-F238E27FC236}">
                    <a16:creationId xmlns:a16="http://schemas.microsoft.com/office/drawing/2014/main" id="{4863669D-7969-8661-96A1-FEB89AC871C1}"/>
                  </a:ext>
                </a:extLst>
              </p:cNvPr>
              <p:cNvSpPr>
                <a:spLocks noChangeArrowheads="1"/>
              </p:cNvSpPr>
              <p:nvPr/>
            </p:nvSpPr>
            <p:spPr bwMode="auto">
              <a:xfrm>
                <a:off x="3133" y="1663"/>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6" name="Rectangle 2019">
                <a:extLst>
                  <a:ext uri="{FF2B5EF4-FFF2-40B4-BE49-F238E27FC236}">
                    <a16:creationId xmlns:a16="http://schemas.microsoft.com/office/drawing/2014/main" id="{23DC5959-B22B-790F-FE92-0BDCFF37B47E}"/>
                  </a:ext>
                </a:extLst>
              </p:cNvPr>
              <p:cNvSpPr>
                <a:spLocks noChangeArrowheads="1"/>
              </p:cNvSpPr>
              <p:nvPr/>
            </p:nvSpPr>
            <p:spPr bwMode="auto">
              <a:xfrm>
                <a:off x="3162" y="162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7" name="Rectangle 2020">
                <a:extLst>
                  <a:ext uri="{FF2B5EF4-FFF2-40B4-BE49-F238E27FC236}">
                    <a16:creationId xmlns:a16="http://schemas.microsoft.com/office/drawing/2014/main" id="{4F443CE0-8F2A-DF65-6D60-81603F7F561A}"/>
                  </a:ext>
                </a:extLst>
              </p:cNvPr>
              <p:cNvSpPr>
                <a:spLocks noChangeArrowheads="1"/>
              </p:cNvSpPr>
              <p:nvPr/>
            </p:nvSpPr>
            <p:spPr bwMode="auto">
              <a:xfrm>
                <a:off x="3162" y="164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8" name="Rectangle 2021">
                <a:extLst>
                  <a:ext uri="{FF2B5EF4-FFF2-40B4-BE49-F238E27FC236}">
                    <a16:creationId xmlns:a16="http://schemas.microsoft.com/office/drawing/2014/main" id="{6E4016A7-B6AD-A9EB-BEFC-DEE9D3FC33E1}"/>
                  </a:ext>
                </a:extLst>
              </p:cNvPr>
              <p:cNvSpPr>
                <a:spLocks noChangeArrowheads="1"/>
              </p:cNvSpPr>
              <p:nvPr/>
            </p:nvSpPr>
            <p:spPr bwMode="auto">
              <a:xfrm>
                <a:off x="3157" y="1633"/>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59" name="Rectangle 2022">
                <a:extLst>
                  <a:ext uri="{FF2B5EF4-FFF2-40B4-BE49-F238E27FC236}">
                    <a16:creationId xmlns:a16="http://schemas.microsoft.com/office/drawing/2014/main" id="{0472CF98-EB25-4315-ADB6-529861802269}"/>
                  </a:ext>
                </a:extLst>
              </p:cNvPr>
              <p:cNvSpPr>
                <a:spLocks noChangeArrowheads="1"/>
              </p:cNvSpPr>
              <p:nvPr/>
            </p:nvSpPr>
            <p:spPr bwMode="auto">
              <a:xfrm>
                <a:off x="3157" y="1643"/>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60" name="Rectangle 2023">
                <a:extLst>
                  <a:ext uri="{FF2B5EF4-FFF2-40B4-BE49-F238E27FC236}">
                    <a16:creationId xmlns:a16="http://schemas.microsoft.com/office/drawing/2014/main" id="{67133914-5A90-D86F-38B9-0C32AB521B1D}"/>
                  </a:ext>
                </a:extLst>
              </p:cNvPr>
              <p:cNvSpPr>
                <a:spLocks noChangeArrowheads="1"/>
              </p:cNvSpPr>
              <p:nvPr/>
            </p:nvSpPr>
            <p:spPr bwMode="auto">
              <a:xfrm>
                <a:off x="3157" y="1638"/>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61" name="Rectangle 2024">
                <a:extLst>
                  <a:ext uri="{FF2B5EF4-FFF2-40B4-BE49-F238E27FC236}">
                    <a16:creationId xmlns:a16="http://schemas.microsoft.com/office/drawing/2014/main" id="{D4CB1D97-2EE0-9589-66DC-01BA36AFEE46}"/>
                  </a:ext>
                </a:extLst>
              </p:cNvPr>
              <p:cNvSpPr>
                <a:spLocks noChangeArrowheads="1"/>
              </p:cNvSpPr>
              <p:nvPr/>
            </p:nvSpPr>
            <p:spPr bwMode="auto">
              <a:xfrm>
                <a:off x="3157" y="1638"/>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62" name="Rectangle 2025">
                <a:extLst>
                  <a:ext uri="{FF2B5EF4-FFF2-40B4-BE49-F238E27FC236}">
                    <a16:creationId xmlns:a16="http://schemas.microsoft.com/office/drawing/2014/main" id="{A18869B3-5A60-FACC-7CFF-84E36956F7A1}"/>
                  </a:ext>
                </a:extLst>
              </p:cNvPr>
              <p:cNvSpPr>
                <a:spLocks noChangeArrowheads="1"/>
              </p:cNvSpPr>
              <p:nvPr/>
            </p:nvSpPr>
            <p:spPr bwMode="auto">
              <a:xfrm>
                <a:off x="3142" y="1931"/>
                <a:ext cx="30" cy="30"/>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63" name="Line 2026">
                <a:extLst>
                  <a:ext uri="{FF2B5EF4-FFF2-40B4-BE49-F238E27FC236}">
                    <a16:creationId xmlns:a16="http://schemas.microsoft.com/office/drawing/2014/main" id="{EEC9B63F-BDC6-2C84-9031-5E6A19C3293F}"/>
                  </a:ext>
                </a:extLst>
              </p:cNvPr>
              <p:cNvSpPr>
                <a:spLocks noChangeShapeType="1"/>
              </p:cNvSpPr>
              <p:nvPr/>
            </p:nvSpPr>
            <p:spPr bwMode="auto">
              <a:xfrm flipV="1">
                <a:off x="3142" y="1931"/>
                <a:ext cx="30"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64" name="Line 2027">
                <a:extLst>
                  <a:ext uri="{FF2B5EF4-FFF2-40B4-BE49-F238E27FC236}">
                    <a16:creationId xmlns:a16="http://schemas.microsoft.com/office/drawing/2014/main" id="{886CCE6B-DC4A-F7A1-50B1-4A5F141A6C8D}"/>
                  </a:ext>
                </a:extLst>
              </p:cNvPr>
              <p:cNvSpPr>
                <a:spLocks noChangeShapeType="1"/>
              </p:cNvSpPr>
              <p:nvPr/>
            </p:nvSpPr>
            <p:spPr bwMode="auto">
              <a:xfrm>
                <a:off x="3142" y="1931"/>
                <a:ext cx="30" cy="30"/>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65" name="Rectangle 2028">
                <a:extLst>
                  <a:ext uri="{FF2B5EF4-FFF2-40B4-BE49-F238E27FC236}">
                    <a16:creationId xmlns:a16="http://schemas.microsoft.com/office/drawing/2014/main" id="{1E909211-D81A-CF0B-377D-BCFE95F9B30F}"/>
                  </a:ext>
                </a:extLst>
              </p:cNvPr>
              <p:cNvSpPr>
                <a:spLocks noChangeArrowheads="1"/>
              </p:cNvSpPr>
              <p:nvPr/>
            </p:nvSpPr>
            <p:spPr bwMode="auto">
              <a:xfrm>
                <a:off x="3294" y="1736"/>
                <a:ext cx="24"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66" name="Line 2029">
                <a:extLst>
                  <a:ext uri="{FF2B5EF4-FFF2-40B4-BE49-F238E27FC236}">
                    <a16:creationId xmlns:a16="http://schemas.microsoft.com/office/drawing/2014/main" id="{0B27FF1F-3160-FAA1-3D1D-2FEB6F283860}"/>
                  </a:ext>
                </a:extLst>
              </p:cNvPr>
              <p:cNvSpPr>
                <a:spLocks noChangeShapeType="1"/>
              </p:cNvSpPr>
              <p:nvPr/>
            </p:nvSpPr>
            <p:spPr bwMode="auto">
              <a:xfrm flipV="1">
                <a:off x="3294" y="1736"/>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67" name="Line 2030">
                <a:extLst>
                  <a:ext uri="{FF2B5EF4-FFF2-40B4-BE49-F238E27FC236}">
                    <a16:creationId xmlns:a16="http://schemas.microsoft.com/office/drawing/2014/main" id="{DADE1440-9B7B-7152-08D3-3749E0386755}"/>
                  </a:ext>
                </a:extLst>
              </p:cNvPr>
              <p:cNvSpPr>
                <a:spLocks noChangeShapeType="1"/>
              </p:cNvSpPr>
              <p:nvPr/>
            </p:nvSpPr>
            <p:spPr bwMode="auto">
              <a:xfrm>
                <a:off x="3294" y="1736"/>
                <a:ext cx="24"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68" name="Rectangle 2031">
                <a:extLst>
                  <a:ext uri="{FF2B5EF4-FFF2-40B4-BE49-F238E27FC236}">
                    <a16:creationId xmlns:a16="http://schemas.microsoft.com/office/drawing/2014/main" id="{F27FB015-F404-DCF1-1882-DB16185D4664}"/>
                  </a:ext>
                </a:extLst>
              </p:cNvPr>
              <p:cNvSpPr>
                <a:spLocks noChangeArrowheads="1"/>
              </p:cNvSpPr>
              <p:nvPr/>
            </p:nvSpPr>
            <p:spPr bwMode="auto">
              <a:xfrm>
                <a:off x="3827" y="1535"/>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69" name="Line 2032">
                <a:extLst>
                  <a:ext uri="{FF2B5EF4-FFF2-40B4-BE49-F238E27FC236}">
                    <a16:creationId xmlns:a16="http://schemas.microsoft.com/office/drawing/2014/main" id="{3AE43813-2A2C-88AB-D3C6-267449B5B7D1}"/>
                  </a:ext>
                </a:extLst>
              </p:cNvPr>
              <p:cNvSpPr>
                <a:spLocks noChangeShapeType="1"/>
              </p:cNvSpPr>
              <p:nvPr/>
            </p:nvSpPr>
            <p:spPr bwMode="auto">
              <a:xfrm flipV="1">
                <a:off x="3827" y="1535"/>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70" name="Line 2033">
                <a:extLst>
                  <a:ext uri="{FF2B5EF4-FFF2-40B4-BE49-F238E27FC236}">
                    <a16:creationId xmlns:a16="http://schemas.microsoft.com/office/drawing/2014/main" id="{9970394C-91FC-B70D-F02E-FA1DEC62E88C}"/>
                  </a:ext>
                </a:extLst>
              </p:cNvPr>
              <p:cNvSpPr>
                <a:spLocks noChangeShapeType="1"/>
              </p:cNvSpPr>
              <p:nvPr/>
            </p:nvSpPr>
            <p:spPr bwMode="auto">
              <a:xfrm>
                <a:off x="3827" y="1535"/>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71" name="Rectangle 2034">
                <a:extLst>
                  <a:ext uri="{FF2B5EF4-FFF2-40B4-BE49-F238E27FC236}">
                    <a16:creationId xmlns:a16="http://schemas.microsoft.com/office/drawing/2014/main" id="{6D09408B-1937-317B-5458-373C778E6595}"/>
                  </a:ext>
                </a:extLst>
              </p:cNvPr>
              <p:cNvSpPr>
                <a:spLocks noChangeArrowheads="1"/>
              </p:cNvSpPr>
              <p:nvPr/>
            </p:nvSpPr>
            <p:spPr bwMode="auto">
              <a:xfrm>
                <a:off x="3968" y="1457"/>
                <a:ext cx="25"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72" name="Line 2035">
                <a:extLst>
                  <a:ext uri="{FF2B5EF4-FFF2-40B4-BE49-F238E27FC236}">
                    <a16:creationId xmlns:a16="http://schemas.microsoft.com/office/drawing/2014/main" id="{41095E92-27EB-0C46-A3BF-36483C071C67}"/>
                  </a:ext>
                </a:extLst>
              </p:cNvPr>
              <p:cNvSpPr>
                <a:spLocks noChangeShapeType="1"/>
              </p:cNvSpPr>
              <p:nvPr/>
            </p:nvSpPr>
            <p:spPr bwMode="auto">
              <a:xfrm flipV="1">
                <a:off x="3968" y="1457"/>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773" name="Line 2036">
                <a:extLst>
                  <a:ext uri="{FF2B5EF4-FFF2-40B4-BE49-F238E27FC236}">
                    <a16:creationId xmlns:a16="http://schemas.microsoft.com/office/drawing/2014/main" id="{7B60BD5B-F2CC-C334-88DB-97C6D1FE41B6}"/>
                  </a:ext>
                </a:extLst>
              </p:cNvPr>
              <p:cNvSpPr>
                <a:spLocks noChangeShapeType="1"/>
              </p:cNvSpPr>
              <p:nvPr/>
            </p:nvSpPr>
            <p:spPr bwMode="auto">
              <a:xfrm>
                <a:off x="3968" y="1457"/>
                <a:ext cx="25"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8" name="Rectangle 2037">
                <a:extLst>
                  <a:ext uri="{FF2B5EF4-FFF2-40B4-BE49-F238E27FC236}">
                    <a16:creationId xmlns:a16="http://schemas.microsoft.com/office/drawing/2014/main" id="{7B0CB3F0-9F0B-9E27-0485-14BD1ED45DD5}"/>
                  </a:ext>
                </a:extLst>
              </p:cNvPr>
              <p:cNvSpPr>
                <a:spLocks noChangeArrowheads="1"/>
              </p:cNvSpPr>
              <p:nvPr/>
            </p:nvSpPr>
            <p:spPr bwMode="auto">
              <a:xfrm>
                <a:off x="3123" y="173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29" name="Rectangle 2038">
                <a:extLst>
                  <a:ext uri="{FF2B5EF4-FFF2-40B4-BE49-F238E27FC236}">
                    <a16:creationId xmlns:a16="http://schemas.microsoft.com/office/drawing/2014/main" id="{2B320F30-7C3E-7CA8-4CAD-A5F4F7E544F0}"/>
                  </a:ext>
                </a:extLst>
              </p:cNvPr>
              <p:cNvSpPr>
                <a:spLocks noChangeArrowheads="1"/>
              </p:cNvSpPr>
              <p:nvPr/>
            </p:nvSpPr>
            <p:spPr bwMode="auto">
              <a:xfrm>
                <a:off x="3123" y="175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0" name="Rectangle 2039">
                <a:extLst>
                  <a:ext uri="{FF2B5EF4-FFF2-40B4-BE49-F238E27FC236}">
                    <a16:creationId xmlns:a16="http://schemas.microsoft.com/office/drawing/2014/main" id="{44BF299E-CD87-2ABB-908F-5E1B17F2725F}"/>
                  </a:ext>
                </a:extLst>
              </p:cNvPr>
              <p:cNvSpPr>
                <a:spLocks noChangeArrowheads="1"/>
              </p:cNvSpPr>
              <p:nvPr/>
            </p:nvSpPr>
            <p:spPr bwMode="auto">
              <a:xfrm>
                <a:off x="3118" y="174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1" name="Rectangle 2040">
                <a:extLst>
                  <a:ext uri="{FF2B5EF4-FFF2-40B4-BE49-F238E27FC236}">
                    <a16:creationId xmlns:a16="http://schemas.microsoft.com/office/drawing/2014/main" id="{EAA9654E-D5DB-2BAA-8713-3DD9DE115E20}"/>
                  </a:ext>
                </a:extLst>
              </p:cNvPr>
              <p:cNvSpPr>
                <a:spLocks noChangeArrowheads="1"/>
              </p:cNvSpPr>
              <p:nvPr/>
            </p:nvSpPr>
            <p:spPr bwMode="auto">
              <a:xfrm>
                <a:off x="3118" y="1751"/>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2" name="Rectangle 2041">
                <a:extLst>
                  <a:ext uri="{FF2B5EF4-FFF2-40B4-BE49-F238E27FC236}">
                    <a16:creationId xmlns:a16="http://schemas.microsoft.com/office/drawing/2014/main" id="{57032B7A-AAB1-89A3-F649-672485543E50}"/>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3" name="Rectangle 2042">
                <a:extLst>
                  <a:ext uri="{FF2B5EF4-FFF2-40B4-BE49-F238E27FC236}">
                    <a16:creationId xmlns:a16="http://schemas.microsoft.com/office/drawing/2014/main" id="{F1AC80D4-3441-66AE-FE9F-F8A56946E253}"/>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4" name="Rectangle 2043">
                <a:extLst>
                  <a:ext uri="{FF2B5EF4-FFF2-40B4-BE49-F238E27FC236}">
                    <a16:creationId xmlns:a16="http://schemas.microsoft.com/office/drawing/2014/main" id="{9B9A0D2E-1EB0-5B14-3B73-84E8E2DD3BF3}"/>
                  </a:ext>
                </a:extLst>
              </p:cNvPr>
              <p:cNvSpPr>
                <a:spLocks noChangeArrowheads="1"/>
              </p:cNvSpPr>
              <p:nvPr/>
            </p:nvSpPr>
            <p:spPr bwMode="auto">
              <a:xfrm>
                <a:off x="3123" y="173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5" name="Rectangle 2044">
                <a:extLst>
                  <a:ext uri="{FF2B5EF4-FFF2-40B4-BE49-F238E27FC236}">
                    <a16:creationId xmlns:a16="http://schemas.microsoft.com/office/drawing/2014/main" id="{C474A0CE-6356-AFE7-F94C-5DB64F0DBDBF}"/>
                  </a:ext>
                </a:extLst>
              </p:cNvPr>
              <p:cNvSpPr>
                <a:spLocks noChangeArrowheads="1"/>
              </p:cNvSpPr>
              <p:nvPr/>
            </p:nvSpPr>
            <p:spPr bwMode="auto">
              <a:xfrm>
                <a:off x="3123" y="175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6" name="Rectangle 2045">
                <a:extLst>
                  <a:ext uri="{FF2B5EF4-FFF2-40B4-BE49-F238E27FC236}">
                    <a16:creationId xmlns:a16="http://schemas.microsoft.com/office/drawing/2014/main" id="{6B43C01E-59D5-BAD4-9A64-9A3E085B7238}"/>
                  </a:ext>
                </a:extLst>
              </p:cNvPr>
              <p:cNvSpPr>
                <a:spLocks noChangeArrowheads="1"/>
              </p:cNvSpPr>
              <p:nvPr/>
            </p:nvSpPr>
            <p:spPr bwMode="auto">
              <a:xfrm>
                <a:off x="3118" y="174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7" name="Rectangle 2046">
                <a:extLst>
                  <a:ext uri="{FF2B5EF4-FFF2-40B4-BE49-F238E27FC236}">
                    <a16:creationId xmlns:a16="http://schemas.microsoft.com/office/drawing/2014/main" id="{43BC1500-85A1-2E4D-9738-19874B171E91}"/>
                  </a:ext>
                </a:extLst>
              </p:cNvPr>
              <p:cNvSpPr>
                <a:spLocks noChangeArrowheads="1"/>
              </p:cNvSpPr>
              <p:nvPr/>
            </p:nvSpPr>
            <p:spPr bwMode="auto">
              <a:xfrm>
                <a:off x="3118" y="1751"/>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8" name="Rectangle 2047">
                <a:extLst>
                  <a:ext uri="{FF2B5EF4-FFF2-40B4-BE49-F238E27FC236}">
                    <a16:creationId xmlns:a16="http://schemas.microsoft.com/office/drawing/2014/main" id="{96A41386-8306-277B-B70A-E811134F3249}"/>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39" name="Rectangle 2048">
                <a:extLst>
                  <a:ext uri="{FF2B5EF4-FFF2-40B4-BE49-F238E27FC236}">
                    <a16:creationId xmlns:a16="http://schemas.microsoft.com/office/drawing/2014/main" id="{CD9F7594-9FA2-A24E-C3F4-159DD1E01540}"/>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0" name="Rectangle 2049">
                <a:extLst>
                  <a:ext uri="{FF2B5EF4-FFF2-40B4-BE49-F238E27FC236}">
                    <a16:creationId xmlns:a16="http://schemas.microsoft.com/office/drawing/2014/main" id="{E7485660-A58B-2BDE-93A3-8695A6CD91D9}"/>
                  </a:ext>
                </a:extLst>
              </p:cNvPr>
              <p:cNvSpPr>
                <a:spLocks noChangeArrowheads="1"/>
              </p:cNvSpPr>
              <p:nvPr/>
            </p:nvSpPr>
            <p:spPr bwMode="auto">
              <a:xfrm>
                <a:off x="3123" y="173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1" name="Rectangle 2050">
                <a:extLst>
                  <a:ext uri="{FF2B5EF4-FFF2-40B4-BE49-F238E27FC236}">
                    <a16:creationId xmlns:a16="http://schemas.microsoft.com/office/drawing/2014/main" id="{18133F82-A250-772D-B430-79617FCC6EE8}"/>
                  </a:ext>
                </a:extLst>
              </p:cNvPr>
              <p:cNvSpPr>
                <a:spLocks noChangeArrowheads="1"/>
              </p:cNvSpPr>
              <p:nvPr/>
            </p:nvSpPr>
            <p:spPr bwMode="auto">
              <a:xfrm>
                <a:off x="3123" y="175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2" name="Rectangle 2051">
                <a:extLst>
                  <a:ext uri="{FF2B5EF4-FFF2-40B4-BE49-F238E27FC236}">
                    <a16:creationId xmlns:a16="http://schemas.microsoft.com/office/drawing/2014/main" id="{3ED56E59-2AA1-F3E4-7406-5CCD24209FC6}"/>
                  </a:ext>
                </a:extLst>
              </p:cNvPr>
              <p:cNvSpPr>
                <a:spLocks noChangeArrowheads="1"/>
              </p:cNvSpPr>
              <p:nvPr/>
            </p:nvSpPr>
            <p:spPr bwMode="auto">
              <a:xfrm>
                <a:off x="3118" y="174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3" name="Rectangle 2052">
                <a:extLst>
                  <a:ext uri="{FF2B5EF4-FFF2-40B4-BE49-F238E27FC236}">
                    <a16:creationId xmlns:a16="http://schemas.microsoft.com/office/drawing/2014/main" id="{901AF667-B5D5-EE82-A9EC-9E5676ED620B}"/>
                  </a:ext>
                </a:extLst>
              </p:cNvPr>
              <p:cNvSpPr>
                <a:spLocks noChangeArrowheads="1"/>
              </p:cNvSpPr>
              <p:nvPr/>
            </p:nvSpPr>
            <p:spPr bwMode="auto">
              <a:xfrm>
                <a:off x="3118" y="1751"/>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4" name="Rectangle 2053">
                <a:extLst>
                  <a:ext uri="{FF2B5EF4-FFF2-40B4-BE49-F238E27FC236}">
                    <a16:creationId xmlns:a16="http://schemas.microsoft.com/office/drawing/2014/main" id="{2DBCE99B-F269-B238-0181-84B2DE1CB35C}"/>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5" name="Rectangle 2054">
                <a:extLst>
                  <a:ext uri="{FF2B5EF4-FFF2-40B4-BE49-F238E27FC236}">
                    <a16:creationId xmlns:a16="http://schemas.microsoft.com/office/drawing/2014/main" id="{82B20296-569F-FE21-E84E-FEE53F3E43B7}"/>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6" name="Rectangle 2055">
                <a:extLst>
                  <a:ext uri="{FF2B5EF4-FFF2-40B4-BE49-F238E27FC236}">
                    <a16:creationId xmlns:a16="http://schemas.microsoft.com/office/drawing/2014/main" id="{99912EAB-B8BE-58F7-D964-E7A02F1FF00C}"/>
                  </a:ext>
                </a:extLst>
              </p:cNvPr>
              <p:cNvSpPr>
                <a:spLocks noChangeArrowheads="1"/>
              </p:cNvSpPr>
              <p:nvPr/>
            </p:nvSpPr>
            <p:spPr bwMode="auto">
              <a:xfrm>
                <a:off x="3123" y="173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7" name="Rectangle 2056">
                <a:extLst>
                  <a:ext uri="{FF2B5EF4-FFF2-40B4-BE49-F238E27FC236}">
                    <a16:creationId xmlns:a16="http://schemas.microsoft.com/office/drawing/2014/main" id="{EB1D6AEC-B4C1-A346-9775-9C9EC208D281}"/>
                  </a:ext>
                </a:extLst>
              </p:cNvPr>
              <p:cNvSpPr>
                <a:spLocks noChangeArrowheads="1"/>
              </p:cNvSpPr>
              <p:nvPr/>
            </p:nvSpPr>
            <p:spPr bwMode="auto">
              <a:xfrm>
                <a:off x="3123" y="175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8" name="Rectangle 2057">
                <a:extLst>
                  <a:ext uri="{FF2B5EF4-FFF2-40B4-BE49-F238E27FC236}">
                    <a16:creationId xmlns:a16="http://schemas.microsoft.com/office/drawing/2014/main" id="{35691F2F-1487-D4B8-C094-85249D284881}"/>
                  </a:ext>
                </a:extLst>
              </p:cNvPr>
              <p:cNvSpPr>
                <a:spLocks noChangeArrowheads="1"/>
              </p:cNvSpPr>
              <p:nvPr/>
            </p:nvSpPr>
            <p:spPr bwMode="auto">
              <a:xfrm>
                <a:off x="3118" y="174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49" name="Rectangle 2058">
                <a:extLst>
                  <a:ext uri="{FF2B5EF4-FFF2-40B4-BE49-F238E27FC236}">
                    <a16:creationId xmlns:a16="http://schemas.microsoft.com/office/drawing/2014/main" id="{4AB64014-66CB-23D8-BA23-83F67C0A7F4B}"/>
                  </a:ext>
                </a:extLst>
              </p:cNvPr>
              <p:cNvSpPr>
                <a:spLocks noChangeArrowheads="1"/>
              </p:cNvSpPr>
              <p:nvPr/>
            </p:nvSpPr>
            <p:spPr bwMode="auto">
              <a:xfrm>
                <a:off x="3118" y="1751"/>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0" name="Rectangle 2059">
                <a:extLst>
                  <a:ext uri="{FF2B5EF4-FFF2-40B4-BE49-F238E27FC236}">
                    <a16:creationId xmlns:a16="http://schemas.microsoft.com/office/drawing/2014/main" id="{59EB8DA0-D94A-EB86-CE04-16D8C62958E9}"/>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1" name="Rectangle 2060">
                <a:extLst>
                  <a:ext uri="{FF2B5EF4-FFF2-40B4-BE49-F238E27FC236}">
                    <a16:creationId xmlns:a16="http://schemas.microsoft.com/office/drawing/2014/main" id="{14CDBCBC-E70C-46F7-887A-0D73F33CBC5A}"/>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2" name="Rectangle 2061">
                <a:extLst>
                  <a:ext uri="{FF2B5EF4-FFF2-40B4-BE49-F238E27FC236}">
                    <a16:creationId xmlns:a16="http://schemas.microsoft.com/office/drawing/2014/main" id="{95ABCB8D-549F-54AE-FD42-E068F17D5A1A}"/>
                  </a:ext>
                </a:extLst>
              </p:cNvPr>
              <p:cNvSpPr>
                <a:spLocks noChangeArrowheads="1"/>
              </p:cNvSpPr>
              <p:nvPr/>
            </p:nvSpPr>
            <p:spPr bwMode="auto">
              <a:xfrm>
                <a:off x="3123" y="173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3" name="Rectangle 2062">
                <a:extLst>
                  <a:ext uri="{FF2B5EF4-FFF2-40B4-BE49-F238E27FC236}">
                    <a16:creationId xmlns:a16="http://schemas.microsoft.com/office/drawing/2014/main" id="{E12A357A-31B1-1924-BFB1-1D359F67669E}"/>
                  </a:ext>
                </a:extLst>
              </p:cNvPr>
              <p:cNvSpPr>
                <a:spLocks noChangeArrowheads="1"/>
              </p:cNvSpPr>
              <p:nvPr/>
            </p:nvSpPr>
            <p:spPr bwMode="auto">
              <a:xfrm>
                <a:off x="3123" y="175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4" name="Rectangle 2063">
                <a:extLst>
                  <a:ext uri="{FF2B5EF4-FFF2-40B4-BE49-F238E27FC236}">
                    <a16:creationId xmlns:a16="http://schemas.microsoft.com/office/drawing/2014/main" id="{138F5990-7052-3D9B-ABED-489EE199B691}"/>
                  </a:ext>
                </a:extLst>
              </p:cNvPr>
              <p:cNvSpPr>
                <a:spLocks noChangeArrowheads="1"/>
              </p:cNvSpPr>
              <p:nvPr/>
            </p:nvSpPr>
            <p:spPr bwMode="auto">
              <a:xfrm>
                <a:off x="3118" y="174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5" name="Rectangle 2064">
                <a:extLst>
                  <a:ext uri="{FF2B5EF4-FFF2-40B4-BE49-F238E27FC236}">
                    <a16:creationId xmlns:a16="http://schemas.microsoft.com/office/drawing/2014/main" id="{CC936D56-33A5-B15F-AE02-EE76A141CA2C}"/>
                  </a:ext>
                </a:extLst>
              </p:cNvPr>
              <p:cNvSpPr>
                <a:spLocks noChangeArrowheads="1"/>
              </p:cNvSpPr>
              <p:nvPr/>
            </p:nvSpPr>
            <p:spPr bwMode="auto">
              <a:xfrm>
                <a:off x="3118" y="1751"/>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6" name="Rectangle 2065">
                <a:extLst>
                  <a:ext uri="{FF2B5EF4-FFF2-40B4-BE49-F238E27FC236}">
                    <a16:creationId xmlns:a16="http://schemas.microsoft.com/office/drawing/2014/main" id="{35574B96-45C1-4BCE-7393-DFF42DAFE77C}"/>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7" name="Rectangle 2066">
                <a:extLst>
                  <a:ext uri="{FF2B5EF4-FFF2-40B4-BE49-F238E27FC236}">
                    <a16:creationId xmlns:a16="http://schemas.microsoft.com/office/drawing/2014/main" id="{C94C7F70-7FB2-903E-2E21-CE1C83D03F91}"/>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8" name="Rectangle 2067">
                <a:extLst>
                  <a:ext uri="{FF2B5EF4-FFF2-40B4-BE49-F238E27FC236}">
                    <a16:creationId xmlns:a16="http://schemas.microsoft.com/office/drawing/2014/main" id="{8FC12E71-5196-0AFE-30DE-28E49BD88A8D}"/>
                  </a:ext>
                </a:extLst>
              </p:cNvPr>
              <p:cNvSpPr>
                <a:spLocks noChangeArrowheads="1"/>
              </p:cNvSpPr>
              <p:nvPr/>
            </p:nvSpPr>
            <p:spPr bwMode="auto">
              <a:xfrm>
                <a:off x="3123" y="173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59" name="Rectangle 2068">
                <a:extLst>
                  <a:ext uri="{FF2B5EF4-FFF2-40B4-BE49-F238E27FC236}">
                    <a16:creationId xmlns:a16="http://schemas.microsoft.com/office/drawing/2014/main" id="{7A23D52F-F5FE-9E54-6D28-358BCB1F1ABE}"/>
                  </a:ext>
                </a:extLst>
              </p:cNvPr>
              <p:cNvSpPr>
                <a:spLocks noChangeArrowheads="1"/>
              </p:cNvSpPr>
              <p:nvPr/>
            </p:nvSpPr>
            <p:spPr bwMode="auto">
              <a:xfrm>
                <a:off x="3123" y="175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160" name="Rectangle 2069">
                <a:extLst>
                  <a:ext uri="{FF2B5EF4-FFF2-40B4-BE49-F238E27FC236}">
                    <a16:creationId xmlns:a16="http://schemas.microsoft.com/office/drawing/2014/main" id="{56686E0D-8DFA-8268-04BF-62BD7ABB9B59}"/>
                  </a:ext>
                </a:extLst>
              </p:cNvPr>
              <p:cNvSpPr>
                <a:spLocks noChangeArrowheads="1"/>
              </p:cNvSpPr>
              <p:nvPr/>
            </p:nvSpPr>
            <p:spPr bwMode="auto">
              <a:xfrm>
                <a:off x="3118" y="174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4" name="Rectangle 2070">
                <a:extLst>
                  <a:ext uri="{FF2B5EF4-FFF2-40B4-BE49-F238E27FC236}">
                    <a16:creationId xmlns:a16="http://schemas.microsoft.com/office/drawing/2014/main" id="{793F7F01-1C38-601A-1179-BC57D8274643}"/>
                  </a:ext>
                </a:extLst>
              </p:cNvPr>
              <p:cNvSpPr>
                <a:spLocks noChangeArrowheads="1"/>
              </p:cNvSpPr>
              <p:nvPr/>
            </p:nvSpPr>
            <p:spPr bwMode="auto">
              <a:xfrm>
                <a:off x="3118" y="1751"/>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5" name="Rectangle 2071">
                <a:extLst>
                  <a:ext uri="{FF2B5EF4-FFF2-40B4-BE49-F238E27FC236}">
                    <a16:creationId xmlns:a16="http://schemas.microsoft.com/office/drawing/2014/main" id="{9A2E7624-F8BD-E945-9963-9D35A43D7C2F}"/>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6" name="Rectangle 2072">
                <a:extLst>
                  <a:ext uri="{FF2B5EF4-FFF2-40B4-BE49-F238E27FC236}">
                    <a16:creationId xmlns:a16="http://schemas.microsoft.com/office/drawing/2014/main" id="{9800C1C2-13B8-D134-88D3-502BECF42BD8}"/>
                  </a:ext>
                </a:extLst>
              </p:cNvPr>
              <p:cNvSpPr>
                <a:spLocks noChangeArrowheads="1"/>
              </p:cNvSpPr>
              <p:nvPr/>
            </p:nvSpPr>
            <p:spPr bwMode="auto">
              <a:xfrm>
                <a:off x="3118" y="1746"/>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07" name="Line 2073">
                <a:extLst>
                  <a:ext uri="{FF2B5EF4-FFF2-40B4-BE49-F238E27FC236}">
                    <a16:creationId xmlns:a16="http://schemas.microsoft.com/office/drawing/2014/main" id="{5318DA72-0A71-7BDA-3B8D-3735792C678F}"/>
                  </a:ext>
                </a:extLst>
              </p:cNvPr>
              <p:cNvSpPr>
                <a:spLocks noChangeShapeType="1"/>
              </p:cNvSpPr>
              <p:nvPr/>
            </p:nvSpPr>
            <p:spPr bwMode="auto">
              <a:xfrm>
                <a:off x="1867" y="1345"/>
                <a:ext cx="34"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08" name="Line 2074">
                <a:extLst>
                  <a:ext uri="{FF2B5EF4-FFF2-40B4-BE49-F238E27FC236}">
                    <a16:creationId xmlns:a16="http://schemas.microsoft.com/office/drawing/2014/main" id="{A51FFCE0-B906-3DC2-782A-7BA12649C736}"/>
                  </a:ext>
                </a:extLst>
              </p:cNvPr>
              <p:cNvSpPr>
                <a:spLocks noChangeShapeType="1"/>
              </p:cNvSpPr>
              <p:nvPr/>
            </p:nvSpPr>
            <p:spPr bwMode="auto">
              <a:xfrm flipV="1">
                <a:off x="1886" y="1325"/>
                <a:ext cx="0" cy="3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09" name="Freeform 2075">
                <a:extLst>
                  <a:ext uri="{FF2B5EF4-FFF2-40B4-BE49-F238E27FC236}">
                    <a16:creationId xmlns:a16="http://schemas.microsoft.com/office/drawing/2014/main" id="{E04915C9-B891-3D79-717B-67A049D9693E}"/>
                  </a:ext>
                </a:extLst>
              </p:cNvPr>
              <p:cNvSpPr>
                <a:spLocks/>
              </p:cNvSpPr>
              <p:nvPr/>
            </p:nvSpPr>
            <p:spPr bwMode="auto">
              <a:xfrm>
                <a:off x="3172" y="1560"/>
                <a:ext cx="39" cy="29"/>
              </a:xfrm>
              <a:custGeom>
                <a:avLst/>
                <a:gdLst>
                  <a:gd name="T0" fmla="*/ 19 w 39"/>
                  <a:gd name="T1" fmla="*/ 0 h 29"/>
                  <a:gd name="T2" fmla="*/ 39 w 39"/>
                  <a:gd name="T3" fmla="*/ 29 h 29"/>
                  <a:gd name="T4" fmla="*/ 0 w 39"/>
                  <a:gd name="T5" fmla="*/ 29 h 29"/>
                  <a:gd name="T6" fmla="*/ 19 w 39"/>
                  <a:gd name="T7" fmla="*/ 0 h 29"/>
                </a:gdLst>
                <a:ahLst/>
                <a:cxnLst>
                  <a:cxn ang="0">
                    <a:pos x="T0" y="T1"/>
                  </a:cxn>
                  <a:cxn ang="0">
                    <a:pos x="T2" y="T3"/>
                  </a:cxn>
                  <a:cxn ang="0">
                    <a:pos x="T4" y="T5"/>
                  </a:cxn>
                  <a:cxn ang="0">
                    <a:pos x="T6" y="T7"/>
                  </a:cxn>
                </a:cxnLst>
                <a:rect l="0" t="0" r="r" b="b"/>
                <a:pathLst>
                  <a:path w="39" h="29">
                    <a:moveTo>
                      <a:pt x="19" y="0"/>
                    </a:moveTo>
                    <a:lnTo>
                      <a:pt x="39" y="29"/>
                    </a:lnTo>
                    <a:lnTo>
                      <a:pt x="0" y="29"/>
                    </a:lnTo>
                    <a:lnTo>
                      <a:pt x="1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0" name="Freeform 2076">
                <a:extLst>
                  <a:ext uri="{FF2B5EF4-FFF2-40B4-BE49-F238E27FC236}">
                    <a16:creationId xmlns:a16="http://schemas.microsoft.com/office/drawing/2014/main" id="{254E114F-1336-259A-4D1E-546B5BD58605}"/>
                  </a:ext>
                </a:extLst>
              </p:cNvPr>
              <p:cNvSpPr>
                <a:spLocks/>
              </p:cNvSpPr>
              <p:nvPr/>
            </p:nvSpPr>
            <p:spPr bwMode="auto">
              <a:xfrm>
                <a:off x="2820" y="1467"/>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1" name="Rectangle 2077">
                <a:extLst>
                  <a:ext uri="{FF2B5EF4-FFF2-40B4-BE49-F238E27FC236}">
                    <a16:creationId xmlns:a16="http://schemas.microsoft.com/office/drawing/2014/main" id="{A9086A5C-D023-86DD-1E85-22AE589B2A6D}"/>
                  </a:ext>
                </a:extLst>
              </p:cNvPr>
              <p:cNvSpPr>
                <a:spLocks noChangeArrowheads="1"/>
              </p:cNvSpPr>
              <p:nvPr/>
            </p:nvSpPr>
            <p:spPr bwMode="auto">
              <a:xfrm>
                <a:off x="3607" y="129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2" name="Rectangle 2078">
                <a:extLst>
                  <a:ext uri="{FF2B5EF4-FFF2-40B4-BE49-F238E27FC236}">
                    <a16:creationId xmlns:a16="http://schemas.microsoft.com/office/drawing/2014/main" id="{D4D3632F-1168-CDCF-0C8D-E346D0BA0F53}"/>
                  </a:ext>
                </a:extLst>
              </p:cNvPr>
              <p:cNvSpPr>
                <a:spLocks noChangeArrowheads="1"/>
              </p:cNvSpPr>
              <p:nvPr/>
            </p:nvSpPr>
            <p:spPr bwMode="auto">
              <a:xfrm>
                <a:off x="3607" y="131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3" name="Rectangle 2079">
                <a:extLst>
                  <a:ext uri="{FF2B5EF4-FFF2-40B4-BE49-F238E27FC236}">
                    <a16:creationId xmlns:a16="http://schemas.microsoft.com/office/drawing/2014/main" id="{0B0CA751-F6E1-47C6-BF1F-6875C6446D75}"/>
                  </a:ext>
                </a:extLst>
              </p:cNvPr>
              <p:cNvSpPr>
                <a:spLocks noChangeArrowheads="1"/>
              </p:cNvSpPr>
              <p:nvPr/>
            </p:nvSpPr>
            <p:spPr bwMode="auto">
              <a:xfrm>
                <a:off x="3602" y="130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4" name="Rectangle 2080">
                <a:extLst>
                  <a:ext uri="{FF2B5EF4-FFF2-40B4-BE49-F238E27FC236}">
                    <a16:creationId xmlns:a16="http://schemas.microsoft.com/office/drawing/2014/main" id="{FCB19FDE-C80E-700F-5347-CB6F8F250CF8}"/>
                  </a:ext>
                </a:extLst>
              </p:cNvPr>
              <p:cNvSpPr>
                <a:spLocks noChangeArrowheads="1"/>
              </p:cNvSpPr>
              <p:nvPr/>
            </p:nvSpPr>
            <p:spPr bwMode="auto">
              <a:xfrm>
                <a:off x="3602" y="131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5" name="Rectangle 2081">
                <a:extLst>
                  <a:ext uri="{FF2B5EF4-FFF2-40B4-BE49-F238E27FC236}">
                    <a16:creationId xmlns:a16="http://schemas.microsoft.com/office/drawing/2014/main" id="{F2D8FF18-EEEB-9460-17C8-0E92F87C71FD}"/>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6" name="Rectangle 2082">
                <a:extLst>
                  <a:ext uri="{FF2B5EF4-FFF2-40B4-BE49-F238E27FC236}">
                    <a16:creationId xmlns:a16="http://schemas.microsoft.com/office/drawing/2014/main" id="{BA9ECC16-0049-B6CC-1709-217059BFF5AE}"/>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7" name="Rectangle 2083">
                <a:extLst>
                  <a:ext uri="{FF2B5EF4-FFF2-40B4-BE49-F238E27FC236}">
                    <a16:creationId xmlns:a16="http://schemas.microsoft.com/office/drawing/2014/main" id="{AE01008C-3FE7-05B8-5FA2-4F806878E3AF}"/>
                  </a:ext>
                </a:extLst>
              </p:cNvPr>
              <p:cNvSpPr>
                <a:spLocks noChangeArrowheads="1"/>
              </p:cNvSpPr>
              <p:nvPr/>
            </p:nvSpPr>
            <p:spPr bwMode="auto">
              <a:xfrm>
                <a:off x="3607" y="129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8" name="Rectangle 2084">
                <a:extLst>
                  <a:ext uri="{FF2B5EF4-FFF2-40B4-BE49-F238E27FC236}">
                    <a16:creationId xmlns:a16="http://schemas.microsoft.com/office/drawing/2014/main" id="{639686B0-5B41-D173-7476-16377F5CCFC6}"/>
                  </a:ext>
                </a:extLst>
              </p:cNvPr>
              <p:cNvSpPr>
                <a:spLocks noChangeArrowheads="1"/>
              </p:cNvSpPr>
              <p:nvPr/>
            </p:nvSpPr>
            <p:spPr bwMode="auto">
              <a:xfrm>
                <a:off x="3607" y="131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19" name="Rectangle 2085">
                <a:extLst>
                  <a:ext uri="{FF2B5EF4-FFF2-40B4-BE49-F238E27FC236}">
                    <a16:creationId xmlns:a16="http://schemas.microsoft.com/office/drawing/2014/main" id="{1E174F8D-69D5-F739-59E9-B68E98269B67}"/>
                  </a:ext>
                </a:extLst>
              </p:cNvPr>
              <p:cNvSpPr>
                <a:spLocks noChangeArrowheads="1"/>
              </p:cNvSpPr>
              <p:nvPr/>
            </p:nvSpPr>
            <p:spPr bwMode="auto">
              <a:xfrm>
                <a:off x="3602" y="130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0" name="Rectangle 2086">
                <a:extLst>
                  <a:ext uri="{FF2B5EF4-FFF2-40B4-BE49-F238E27FC236}">
                    <a16:creationId xmlns:a16="http://schemas.microsoft.com/office/drawing/2014/main" id="{7C85BD61-256F-66D7-B110-D25C4C0A1A4B}"/>
                  </a:ext>
                </a:extLst>
              </p:cNvPr>
              <p:cNvSpPr>
                <a:spLocks noChangeArrowheads="1"/>
              </p:cNvSpPr>
              <p:nvPr/>
            </p:nvSpPr>
            <p:spPr bwMode="auto">
              <a:xfrm>
                <a:off x="3602" y="131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1" name="Rectangle 2087">
                <a:extLst>
                  <a:ext uri="{FF2B5EF4-FFF2-40B4-BE49-F238E27FC236}">
                    <a16:creationId xmlns:a16="http://schemas.microsoft.com/office/drawing/2014/main" id="{2D1C289A-ED8B-C246-28BD-89014DDEBD40}"/>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2" name="Rectangle 2088">
                <a:extLst>
                  <a:ext uri="{FF2B5EF4-FFF2-40B4-BE49-F238E27FC236}">
                    <a16:creationId xmlns:a16="http://schemas.microsoft.com/office/drawing/2014/main" id="{61028BFE-2960-13A4-5FD5-14FBBF442E8E}"/>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3" name="Rectangle 2089">
                <a:extLst>
                  <a:ext uri="{FF2B5EF4-FFF2-40B4-BE49-F238E27FC236}">
                    <a16:creationId xmlns:a16="http://schemas.microsoft.com/office/drawing/2014/main" id="{6AD29564-FC11-1DE1-CDAA-BE9FB5358855}"/>
                  </a:ext>
                </a:extLst>
              </p:cNvPr>
              <p:cNvSpPr>
                <a:spLocks noChangeArrowheads="1"/>
              </p:cNvSpPr>
              <p:nvPr/>
            </p:nvSpPr>
            <p:spPr bwMode="auto">
              <a:xfrm>
                <a:off x="3607" y="129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4" name="Rectangle 2090">
                <a:extLst>
                  <a:ext uri="{FF2B5EF4-FFF2-40B4-BE49-F238E27FC236}">
                    <a16:creationId xmlns:a16="http://schemas.microsoft.com/office/drawing/2014/main" id="{088E9E6E-E4A5-DD31-4559-51A7ED1B749F}"/>
                  </a:ext>
                </a:extLst>
              </p:cNvPr>
              <p:cNvSpPr>
                <a:spLocks noChangeArrowheads="1"/>
              </p:cNvSpPr>
              <p:nvPr/>
            </p:nvSpPr>
            <p:spPr bwMode="auto">
              <a:xfrm>
                <a:off x="3607" y="131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5" name="Rectangle 2091">
                <a:extLst>
                  <a:ext uri="{FF2B5EF4-FFF2-40B4-BE49-F238E27FC236}">
                    <a16:creationId xmlns:a16="http://schemas.microsoft.com/office/drawing/2014/main" id="{8B3B7C03-6F18-852D-3F6E-5EC34111367F}"/>
                  </a:ext>
                </a:extLst>
              </p:cNvPr>
              <p:cNvSpPr>
                <a:spLocks noChangeArrowheads="1"/>
              </p:cNvSpPr>
              <p:nvPr/>
            </p:nvSpPr>
            <p:spPr bwMode="auto">
              <a:xfrm>
                <a:off x="3602" y="130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6" name="Rectangle 2092">
                <a:extLst>
                  <a:ext uri="{FF2B5EF4-FFF2-40B4-BE49-F238E27FC236}">
                    <a16:creationId xmlns:a16="http://schemas.microsoft.com/office/drawing/2014/main" id="{0F5F512D-1D06-84DF-C7F0-00358F45B0E1}"/>
                  </a:ext>
                </a:extLst>
              </p:cNvPr>
              <p:cNvSpPr>
                <a:spLocks noChangeArrowheads="1"/>
              </p:cNvSpPr>
              <p:nvPr/>
            </p:nvSpPr>
            <p:spPr bwMode="auto">
              <a:xfrm>
                <a:off x="3602" y="131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7" name="Rectangle 2093">
                <a:extLst>
                  <a:ext uri="{FF2B5EF4-FFF2-40B4-BE49-F238E27FC236}">
                    <a16:creationId xmlns:a16="http://schemas.microsoft.com/office/drawing/2014/main" id="{4EA18C27-E256-5472-95DC-2B6420846ACE}"/>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8" name="Rectangle 2094">
                <a:extLst>
                  <a:ext uri="{FF2B5EF4-FFF2-40B4-BE49-F238E27FC236}">
                    <a16:creationId xmlns:a16="http://schemas.microsoft.com/office/drawing/2014/main" id="{9A2F69A6-C8D5-2766-0D8F-BB7B73F5C96E}"/>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29" name="Rectangle 2095">
                <a:extLst>
                  <a:ext uri="{FF2B5EF4-FFF2-40B4-BE49-F238E27FC236}">
                    <a16:creationId xmlns:a16="http://schemas.microsoft.com/office/drawing/2014/main" id="{C8D8BD09-F089-BEE1-C1A9-327A696CF134}"/>
                  </a:ext>
                </a:extLst>
              </p:cNvPr>
              <p:cNvSpPr>
                <a:spLocks noChangeArrowheads="1"/>
              </p:cNvSpPr>
              <p:nvPr/>
            </p:nvSpPr>
            <p:spPr bwMode="auto">
              <a:xfrm>
                <a:off x="3607" y="129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0" name="Rectangle 2096">
                <a:extLst>
                  <a:ext uri="{FF2B5EF4-FFF2-40B4-BE49-F238E27FC236}">
                    <a16:creationId xmlns:a16="http://schemas.microsoft.com/office/drawing/2014/main" id="{BB3EFCDD-54DE-499B-9D8F-9633F0DDFCE9}"/>
                  </a:ext>
                </a:extLst>
              </p:cNvPr>
              <p:cNvSpPr>
                <a:spLocks noChangeArrowheads="1"/>
              </p:cNvSpPr>
              <p:nvPr/>
            </p:nvSpPr>
            <p:spPr bwMode="auto">
              <a:xfrm>
                <a:off x="3607" y="131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1" name="Rectangle 2097">
                <a:extLst>
                  <a:ext uri="{FF2B5EF4-FFF2-40B4-BE49-F238E27FC236}">
                    <a16:creationId xmlns:a16="http://schemas.microsoft.com/office/drawing/2014/main" id="{DCFA3C79-0D95-092D-0B21-42AD1A22DE46}"/>
                  </a:ext>
                </a:extLst>
              </p:cNvPr>
              <p:cNvSpPr>
                <a:spLocks noChangeArrowheads="1"/>
              </p:cNvSpPr>
              <p:nvPr/>
            </p:nvSpPr>
            <p:spPr bwMode="auto">
              <a:xfrm>
                <a:off x="3602" y="130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2" name="Rectangle 2098">
                <a:extLst>
                  <a:ext uri="{FF2B5EF4-FFF2-40B4-BE49-F238E27FC236}">
                    <a16:creationId xmlns:a16="http://schemas.microsoft.com/office/drawing/2014/main" id="{9D339E98-08D8-BD97-C764-7E7FFBB5FD3A}"/>
                  </a:ext>
                </a:extLst>
              </p:cNvPr>
              <p:cNvSpPr>
                <a:spLocks noChangeArrowheads="1"/>
              </p:cNvSpPr>
              <p:nvPr/>
            </p:nvSpPr>
            <p:spPr bwMode="auto">
              <a:xfrm>
                <a:off x="3602" y="131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3" name="Rectangle 2099">
                <a:extLst>
                  <a:ext uri="{FF2B5EF4-FFF2-40B4-BE49-F238E27FC236}">
                    <a16:creationId xmlns:a16="http://schemas.microsoft.com/office/drawing/2014/main" id="{2C27F8A6-3D35-83E8-BA04-415267D8F8B2}"/>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4" name="Rectangle 2100">
                <a:extLst>
                  <a:ext uri="{FF2B5EF4-FFF2-40B4-BE49-F238E27FC236}">
                    <a16:creationId xmlns:a16="http://schemas.microsoft.com/office/drawing/2014/main" id="{AB58E92A-8C26-A754-9025-B12A347C8F9C}"/>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5" name="Rectangle 2101">
                <a:extLst>
                  <a:ext uri="{FF2B5EF4-FFF2-40B4-BE49-F238E27FC236}">
                    <a16:creationId xmlns:a16="http://schemas.microsoft.com/office/drawing/2014/main" id="{18DB7655-D9EC-2A4A-B507-D8268A0434FD}"/>
                  </a:ext>
                </a:extLst>
              </p:cNvPr>
              <p:cNvSpPr>
                <a:spLocks noChangeArrowheads="1"/>
              </p:cNvSpPr>
              <p:nvPr/>
            </p:nvSpPr>
            <p:spPr bwMode="auto">
              <a:xfrm>
                <a:off x="3607" y="129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6" name="Rectangle 2102">
                <a:extLst>
                  <a:ext uri="{FF2B5EF4-FFF2-40B4-BE49-F238E27FC236}">
                    <a16:creationId xmlns:a16="http://schemas.microsoft.com/office/drawing/2014/main" id="{D2A777D7-29CD-F907-CC2C-1467FD9932F5}"/>
                  </a:ext>
                </a:extLst>
              </p:cNvPr>
              <p:cNvSpPr>
                <a:spLocks noChangeArrowheads="1"/>
              </p:cNvSpPr>
              <p:nvPr/>
            </p:nvSpPr>
            <p:spPr bwMode="auto">
              <a:xfrm>
                <a:off x="3607" y="131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 name="Rectangle 2103">
                <a:extLst>
                  <a:ext uri="{FF2B5EF4-FFF2-40B4-BE49-F238E27FC236}">
                    <a16:creationId xmlns:a16="http://schemas.microsoft.com/office/drawing/2014/main" id="{F65CBBB2-F146-990A-F8A8-140D28C46BFB}"/>
                  </a:ext>
                </a:extLst>
              </p:cNvPr>
              <p:cNvSpPr>
                <a:spLocks noChangeArrowheads="1"/>
              </p:cNvSpPr>
              <p:nvPr/>
            </p:nvSpPr>
            <p:spPr bwMode="auto">
              <a:xfrm>
                <a:off x="3602" y="130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8" name="Rectangle 2104">
                <a:extLst>
                  <a:ext uri="{FF2B5EF4-FFF2-40B4-BE49-F238E27FC236}">
                    <a16:creationId xmlns:a16="http://schemas.microsoft.com/office/drawing/2014/main" id="{F05C5BBE-AD38-DD43-E160-D90819BBB1E8}"/>
                  </a:ext>
                </a:extLst>
              </p:cNvPr>
              <p:cNvSpPr>
                <a:spLocks noChangeArrowheads="1"/>
              </p:cNvSpPr>
              <p:nvPr/>
            </p:nvSpPr>
            <p:spPr bwMode="auto">
              <a:xfrm>
                <a:off x="3602" y="131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9" name="Rectangle 2105">
                <a:extLst>
                  <a:ext uri="{FF2B5EF4-FFF2-40B4-BE49-F238E27FC236}">
                    <a16:creationId xmlns:a16="http://schemas.microsoft.com/office/drawing/2014/main" id="{02469276-EFB9-89CE-58E9-7DAE41574928}"/>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0" name="Rectangle 2106">
                <a:extLst>
                  <a:ext uri="{FF2B5EF4-FFF2-40B4-BE49-F238E27FC236}">
                    <a16:creationId xmlns:a16="http://schemas.microsoft.com/office/drawing/2014/main" id="{A41B5381-51A6-BB8F-CEC5-52AB9E206A0E}"/>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1" name="Rectangle 2107">
                <a:extLst>
                  <a:ext uri="{FF2B5EF4-FFF2-40B4-BE49-F238E27FC236}">
                    <a16:creationId xmlns:a16="http://schemas.microsoft.com/office/drawing/2014/main" id="{3408C454-B2B2-BC75-F81E-185E4D621682}"/>
                  </a:ext>
                </a:extLst>
              </p:cNvPr>
              <p:cNvSpPr>
                <a:spLocks noChangeArrowheads="1"/>
              </p:cNvSpPr>
              <p:nvPr/>
            </p:nvSpPr>
            <p:spPr bwMode="auto">
              <a:xfrm>
                <a:off x="3607" y="1296"/>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2" name="Rectangle 2108">
                <a:extLst>
                  <a:ext uri="{FF2B5EF4-FFF2-40B4-BE49-F238E27FC236}">
                    <a16:creationId xmlns:a16="http://schemas.microsoft.com/office/drawing/2014/main" id="{2C16B08B-D7C6-8CD9-70A1-21773B9149D2}"/>
                  </a:ext>
                </a:extLst>
              </p:cNvPr>
              <p:cNvSpPr>
                <a:spLocks noChangeArrowheads="1"/>
              </p:cNvSpPr>
              <p:nvPr/>
            </p:nvSpPr>
            <p:spPr bwMode="auto">
              <a:xfrm>
                <a:off x="3607" y="1315"/>
                <a:ext cx="1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3" name="Rectangle 2109">
                <a:extLst>
                  <a:ext uri="{FF2B5EF4-FFF2-40B4-BE49-F238E27FC236}">
                    <a16:creationId xmlns:a16="http://schemas.microsoft.com/office/drawing/2014/main" id="{54DC7551-90AB-638C-C247-BA072E7A23AC}"/>
                  </a:ext>
                </a:extLst>
              </p:cNvPr>
              <p:cNvSpPr>
                <a:spLocks noChangeArrowheads="1"/>
              </p:cNvSpPr>
              <p:nvPr/>
            </p:nvSpPr>
            <p:spPr bwMode="auto">
              <a:xfrm>
                <a:off x="3602" y="1301"/>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4" name="Rectangle 2110">
                <a:extLst>
                  <a:ext uri="{FF2B5EF4-FFF2-40B4-BE49-F238E27FC236}">
                    <a16:creationId xmlns:a16="http://schemas.microsoft.com/office/drawing/2014/main" id="{57A0CB0E-72DC-E0D2-6763-68C5856458DD}"/>
                  </a:ext>
                </a:extLst>
              </p:cNvPr>
              <p:cNvSpPr>
                <a:spLocks noChangeArrowheads="1"/>
              </p:cNvSpPr>
              <p:nvPr/>
            </p:nvSpPr>
            <p:spPr bwMode="auto">
              <a:xfrm>
                <a:off x="3602" y="1310"/>
                <a:ext cx="2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5" name="Rectangle 2111">
                <a:extLst>
                  <a:ext uri="{FF2B5EF4-FFF2-40B4-BE49-F238E27FC236}">
                    <a16:creationId xmlns:a16="http://schemas.microsoft.com/office/drawing/2014/main" id="{DA13A349-F97E-7E83-100D-C80926AD2B39}"/>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6" name="Rectangle 2112">
                <a:extLst>
                  <a:ext uri="{FF2B5EF4-FFF2-40B4-BE49-F238E27FC236}">
                    <a16:creationId xmlns:a16="http://schemas.microsoft.com/office/drawing/2014/main" id="{877BDCFB-A2F8-F4FD-282A-D77B62554EBF}"/>
                  </a:ext>
                </a:extLst>
              </p:cNvPr>
              <p:cNvSpPr>
                <a:spLocks noChangeArrowheads="1"/>
              </p:cNvSpPr>
              <p:nvPr/>
            </p:nvSpPr>
            <p:spPr bwMode="auto">
              <a:xfrm>
                <a:off x="3602" y="1306"/>
                <a:ext cx="2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7" name="Freeform 2113">
                <a:extLst>
                  <a:ext uri="{FF2B5EF4-FFF2-40B4-BE49-F238E27FC236}">
                    <a16:creationId xmlns:a16="http://schemas.microsoft.com/office/drawing/2014/main" id="{1D8E5AA0-28A5-7A6A-7118-1AEF96788819}"/>
                  </a:ext>
                </a:extLst>
              </p:cNvPr>
              <p:cNvSpPr>
                <a:spLocks/>
              </p:cNvSpPr>
              <p:nvPr/>
            </p:nvSpPr>
            <p:spPr bwMode="auto">
              <a:xfrm>
                <a:off x="3235" y="1760"/>
                <a:ext cx="34" cy="30"/>
              </a:xfrm>
              <a:custGeom>
                <a:avLst/>
                <a:gdLst>
                  <a:gd name="T0" fmla="*/ 15 w 34"/>
                  <a:gd name="T1" fmla="*/ 0 h 30"/>
                  <a:gd name="T2" fmla="*/ 34 w 34"/>
                  <a:gd name="T3" fmla="*/ 30 h 30"/>
                  <a:gd name="T4" fmla="*/ 0 w 34"/>
                  <a:gd name="T5" fmla="*/ 30 h 30"/>
                  <a:gd name="T6" fmla="*/ 15 w 34"/>
                  <a:gd name="T7" fmla="*/ 0 h 30"/>
                </a:gdLst>
                <a:ahLst/>
                <a:cxnLst>
                  <a:cxn ang="0">
                    <a:pos x="T0" y="T1"/>
                  </a:cxn>
                  <a:cxn ang="0">
                    <a:pos x="T2" y="T3"/>
                  </a:cxn>
                  <a:cxn ang="0">
                    <a:pos x="T4" y="T5"/>
                  </a:cxn>
                  <a:cxn ang="0">
                    <a:pos x="T6" y="T7"/>
                  </a:cxn>
                </a:cxnLst>
                <a:rect l="0" t="0" r="r" b="b"/>
                <a:pathLst>
                  <a:path w="34" h="30">
                    <a:moveTo>
                      <a:pt x="15" y="0"/>
                    </a:moveTo>
                    <a:lnTo>
                      <a:pt x="34" y="30"/>
                    </a:lnTo>
                    <a:lnTo>
                      <a:pt x="0" y="30"/>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8" name="Rectangle 2114">
                <a:extLst>
                  <a:ext uri="{FF2B5EF4-FFF2-40B4-BE49-F238E27FC236}">
                    <a16:creationId xmlns:a16="http://schemas.microsoft.com/office/drawing/2014/main" id="{882FB1F7-3535-B670-3053-49F1FE05AD09}"/>
                  </a:ext>
                </a:extLst>
              </p:cNvPr>
              <p:cNvSpPr>
                <a:spLocks noChangeArrowheads="1"/>
              </p:cNvSpPr>
              <p:nvPr/>
            </p:nvSpPr>
            <p:spPr bwMode="auto">
              <a:xfrm>
                <a:off x="3015" y="165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49" name="Rectangle 2115">
                <a:extLst>
                  <a:ext uri="{FF2B5EF4-FFF2-40B4-BE49-F238E27FC236}">
                    <a16:creationId xmlns:a16="http://schemas.microsoft.com/office/drawing/2014/main" id="{739F1D44-0A7F-47F2-EABD-0C13E40A9F8F}"/>
                  </a:ext>
                </a:extLst>
              </p:cNvPr>
              <p:cNvSpPr>
                <a:spLocks noChangeArrowheads="1"/>
              </p:cNvSpPr>
              <p:nvPr/>
            </p:nvSpPr>
            <p:spPr bwMode="auto">
              <a:xfrm>
                <a:off x="3015" y="1677"/>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0" name="Rectangle 2116">
                <a:extLst>
                  <a:ext uri="{FF2B5EF4-FFF2-40B4-BE49-F238E27FC236}">
                    <a16:creationId xmlns:a16="http://schemas.microsoft.com/office/drawing/2014/main" id="{A48F05AB-A843-7D2F-38B3-E2A97D1C43BE}"/>
                  </a:ext>
                </a:extLst>
              </p:cNvPr>
              <p:cNvSpPr>
                <a:spLocks noChangeArrowheads="1"/>
              </p:cNvSpPr>
              <p:nvPr/>
            </p:nvSpPr>
            <p:spPr bwMode="auto">
              <a:xfrm>
                <a:off x="3010" y="1663"/>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1" name="Rectangle 2117">
                <a:extLst>
                  <a:ext uri="{FF2B5EF4-FFF2-40B4-BE49-F238E27FC236}">
                    <a16:creationId xmlns:a16="http://schemas.microsoft.com/office/drawing/2014/main" id="{F0C35409-8143-4ADE-50AE-CD032AF1FEB8}"/>
                  </a:ext>
                </a:extLst>
              </p:cNvPr>
              <p:cNvSpPr>
                <a:spLocks noChangeArrowheads="1"/>
              </p:cNvSpPr>
              <p:nvPr/>
            </p:nvSpPr>
            <p:spPr bwMode="auto">
              <a:xfrm>
                <a:off x="3010" y="1672"/>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2" name="Rectangle 2118">
                <a:extLst>
                  <a:ext uri="{FF2B5EF4-FFF2-40B4-BE49-F238E27FC236}">
                    <a16:creationId xmlns:a16="http://schemas.microsoft.com/office/drawing/2014/main" id="{E59D6268-93D1-537C-FAAE-496571220BA9}"/>
                  </a:ext>
                </a:extLst>
              </p:cNvPr>
              <p:cNvSpPr>
                <a:spLocks noChangeArrowheads="1"/>
              </p:cNvSpPr>
              <p:nvPr/>
            </p:nvSpPr>
            <p:spPr bwMode="auto">
              <a:xfrm>
                <a:off x="3010" y="166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3" name="Rectangle 2119">
                <a:extLst>
                  <a:ext uri="{FF2B5EF4-FFF2-40B4-BE49-F238E27FC236}">
                    <a16:creationId xmlns:a16="http://schemas.microsoft.com/office/drawing/2014/main" id="{DA06C368-9907-0944-02C2-03B1B2D81F2E}"/>
                  </a:ext>
                </a:extLst>
              </p:cNvPr>
              <p:cNvSpPr>
                <a:spLocks noChangeArrowheads="1"/>
              </p:cNvSpPr>
              <p:nvPr/>
            </p:nvSpPr>
            <p:spPr bwMode="auto">
              <a:xfrm>
                <a:off x="3010" y="166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4" name="Rectangle 2120">
                <a:extLst>
                  <a:ext uri="{FF2B5EF4-FFF2-40B4-BE49-F238E27FC236}">
                    <a16:creationId xmlns:a16="http://schemas.microsoft.com/office/drawing/2014/main" id="{09E740E6-F030-2A2B-9746-E6271A8D6393}"/>
                  </a:ext>
                </a:extLst>
              </p:cNvPr>
              <p:cNvSpPr>
                <a:spLocks noChangeArrowheads="1"/>
              </p:cNvSpPr>
              <p:nvPr/>
            </p:nvSpPr>
            <p:spPr bwMode="auto">
              <a:xfrm>
                <a:off x="3015" y="165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5" name="Rectangle 2121">
                <a:extLst>
                  <a:ext uri="{FF2B5EF4-FFF2-40B4-BE49-F238E27FC236}">
                    <a16:creationId xmlns:a16="http://schemas.microsoft.com/office/drawing/2014/main" id="{1F2F82A6-CAAA-2867-51CA-871FC59FCEC7}"/>
                  </a:ext>
                </a:extLst>
              </p:cNvPr>
              <p:cNvSpPr>
                <a:spLocks noChangeArrowheads="1"/>
              </p:cNvSpPr>
              <p:nvPr/>
            </p:nvSpPr>
            <p:spPr bwMode="auto">
              <a:xfrm>
                <a:off x="3015" y="1677"/>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75" name="Rectangle 2122">
                <a:extLst>
                  <a:ext uri="{FF2B5EF4-FFF2-40B4-BE49-F238E27FC236}">
                    <a16:creationId xmlns:a16="http://schemas.microsoft.com/office/drawing/2014/main" id="{4BB07F75-18A6-0A8B-54F7-D839FF802905}"/>
                  </a:ext>
                </a:extLst>
              </p:cNvPr>
              <p:cNvSpPr>
                <a:spLocks noChangeArrowheads="1"/>
              </p:cNvSpPr>
              <p:nvPr/>
            </p:nvSpPr>
            <p:spPr bwMode="auto">
              <a:xfrm>
                <a:off x="3010" y="1663"/>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76" name="Rectangle 2123">
                <a:extLst>
                  <a:ext uri="{FF2B5EF4-FFF2-40B4-BE49-F238E27FC236}">
                    <a16:creationId xmlns:a16="http://schemas.microsoft.com/office/drawing/2014/main" id="{0520445E-161F-8F8D-56D8-21CEE2A8EB08}"/>
                  </a:ext>
                </a:extLst>
              </p:cNvPr>
              <p:cNvSpPr>
                <a:spLocks noChangeArrowheads="1"/>
              </p:cNvSpPr>
              <p:nvPr/>
            </p:nvSpPr>
            <p:spPr bwMode="auto">
              <a:xfrm>
                <a:off x="3010" y="1672"/>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77" name="Rectangle 2124">
                <a:extLst>
                  <a:ext uri="{FF2B5EF4-FFF2-40B4-BE49-F238E27FC236}">
                    <a16:creationId xmlns:a16="http://schemas.microsoft.com/office/drawing/2014/main" id="{5D9B587B-8F0E-1729-7EB1-2D47325EAAF1}"/>
                  </a:ext>
                </a:extLst>
              </p:cNvPr>
              <p:cNvSpPr>
                <a:spLocks noChangeArrowheads="1"/>
              </p:cNvSpPr>
              <p:nvPr/>
            </p:nvSpPr>
            <p:spPr bwMode="auto">
              <a:xfrm>
                <a:off x="3010" y="166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78" name="Rectangle 2125">
                <a:extLst>
                  <a:ext uri="{FF2B5EF4-FFF2-40B4-BE49-F238E27FC236}">
                    <a16:creationId xmlns:a16="http://schemas.microsoft.com/office/drawing/2014/main" id="{77B7C321-D0AA-EB60-0F96-982E57C832DD}"/>
                  </a:ext>
                </a:extLst>
              </p:cNvPr>
              <p:cNvSpPr>
                <a:spLocks noChangeArrowheads="1"/>
              </p:cNvSpPr>
              <p:nvPr/>
            </p:nvSpPr>
            <p:spPr bwMode="auto">
              <a:xfrm>
                <a:off x="3010" y="166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79" name="Rectangle 2126">
                <a:extLst>
                  <a:ext uri="{FF2B5EF4-FFF2-40B4-BE49-F238E27FC236}">
                    <a16:creationId xmlns:a16="http://schemas.microsoft.com/office/drawing/2014/main" id="{D312CEB1-2464-0256-25D7-EE9099C78BB2}"/>
                  </a:ext>
                </a:extLst>
              </p:cNvPr>
              <p:cNvSpPr>
                <a:spLocks noChangeArrowheads="1"/>
              </p:cNvSpPr>
              <p:nvPr/>
            </p:nvSpPr>
            <p:spPr bwMode="auto">
              <a:xfrm>
                <a:off x="3015" y="1658"/>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80" name="Rectangle 2127">
                <a:extLst>
                  <a:ext uri="{FF2B5EF4-FFF2-40B4-BE49-F238E27FC236}">
                    <a16:creationId xmlns:a16="http://schemas.microsoft.com/office/drawing/2014/main" id="{06BD93D3-5A04-E754-A6E6-BBF2ED91DE3B}"/>
                  </a:ext>
                </a:extLst>
              </p:cNvPr>
              <p:cNvSpPr>
                <a:spLocks noChangeArrowheads="1"/>
              </p:cNvSpPr>
              <p:nvPr/>
            </p:nvSpPr>
            <p:spPr bwMode="auto">
              <a:xfrm>
                <a:off x="3015" y="1677"/>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81" name="Rectangle 2128">
                <a:extLst>
                  <a:ext uri="{FF2B5EF4-FFF2-40B4-BE49-F238E27FC236}">
                    <a16:creationId xmlns:a16="http://schemas.microsoft.com/office/drawing/2014/main" id="{73AF0B62-A175-6B83-633F-80E58C5E1E58}"/>
                  </a:ext>
                </a:extLst>
              </p:cNvPr>
              <p:cNvSpPr>
                <a:spLocks noChangeArrowheads="1"/>
              </p:cNvSpPr>
              <p:nvPr/>
            </p:nvSpPr>
            <p:spPr bwMode="auto">
              <a:xfrm>
                <a:off x="3010" y="1663"/>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82" name="Rectangle 2129">
                <a:extLst>
                  <a:ext uri="{FF2B5EF4-FFF2-40B4-BE49-F238E27FC236}">
                    <a16:creationId xmlns:a16="http://schemas.microsoft.com/office/drawing/2014/main" id="{D3454E3F-75A5-FAB2-9C50-B7385C1E9272}"/>
                  </a:ext>
                </a:extLst>
              </p:cNvPr>
              <p:cNvSpPr>
                <a:spLocks noChangeArrowheads="1"/>
              </p:cNvSpPr>
              <p:nvPr/>
            </p:nvSpPr>
            <p:spPr bwMode="auto">
              <a:xfrm>
                <a:off x="3010" y="1672"/>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83" name="Rectangle 2130">
                <a:extLst>
                  <a:ext uri="{FF2B5EF4-FFF2-40B4-BE49-F238E27FC236}">
                    <a16:creationId xmlns:a16="http://schemas.microsoft.com/office/drawing/2014/main" id="{F3220395-4C19-6FAC-BF9A-68982576A49D}"/>
                  </a:ext>
                </a:extLst>
              </p:cNvPr>
              <p:cNvSpPr>
                <a:spLocks noChangeArrowheads="1"/>
              </p:cNvSpPr>
              <p:nvPr/>
            </p:nvSpPr>
            <p:spPr bwMode="auto">
              <a:xfrm>
                <a:off x="3010" y="166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84" name="Rectangle 2131">
                <a:extLst>
                  <a:ext uri="{FF2B5EF4-FFF2-40B4-BE49-F238E27FC236}">
                    <a16:creationId xmlns:a16="http://schemas.microsoft.com/office/drawing/2014/main" id="{47ADEAB2-EAD8-9A7C-FE69-FFEDB5E71EFB}"/>
                  </a:ext>
                </a:extLst>
              </p:cNvPr>
              <p:cNvSpPr>
                <a:spLocks noChangeArrowheads="1"/>
              </p:cNvSpPr>
              <p:nvPr/>
            </p:nvSpPr>
            <p:spPr bwMode="auto">
              <a:xfrm>
                <a:off x="3010" y="1667"/>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4985" name="Rectangle 2132">
                <a:extLst>
                  <a:ext uri="{FF2B5EF4-FFF2-40B4-BE49-F238E27FC236}">
                    <a16:creationId xmlns:a16="http://schemas.microsoft.com/office/drawing/2014/main" id="{A2B8588D-5F98-DF34-D210-A6C24D6F2903}"/>
                  </a:ext>
                </a:extLst>
              </p:cNvPr>
              <p:cNvSpPr>
                <a:spLocks noChangeArrowheads="1"/>
              </p:cNvSpPr>
              <p:nvPr/>
            </p:nvSpPr>
            <p:spPr bwMode="auto">
              <a:xfrm>
                <a:off x="3558" y="1667"/>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86" name="Line 2133">
                <a:extLst>
                  <a:ext uri="{FF2B5EF4-FFF2-40B4-BE49-F238E27FC236}">
                    <a16:creationId xmlns:a16="http://schemas.microsoft.com/office/drawing/2014/main" id="{89EE3B87-05EA-B35C-E800-639890BE3123}"/>
                  </a:ext>
                </a:extLst>
              </p:cNvPr>
              <p:cNvSpPr>
                <a:spLocks noChangeShapeType="1"/>
              </p:cNvSpPr>
              <p:nvPr/>
            </p:nvSpPr>
            <p:spPr bwMode="auto">
              <a:xfrm flipV="1">
                <a:off x="3558" y="1667"/>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87" name="Line 2134">
                <a:extLst>
                  <a:ext uri="{FF2B5EF4-FFF2-40B4-BE49-F238E27FC236}">
                    <a16:creationId xmlns:a16="http://schemas.microsoft.com/office/drawing/2014/main" id="{AE11A78A-040E-E4F1-88CF-4642175622DD}"/>
                  </a:ext>
                </a:extLst>
              </p:cNvPr>
              <p:cNvSpPr>
                <a:spLocks noChangeShapeType="1"/>
              </p:cNvSpPr>
              <p:nvPr/>
            </p:nvSpPr>
            <p:spPr bwMode="auto">
              <a:xfrm>
                <a:off x="3558" y="1667"/>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88" name="Rectangle 2135">
                <a:extLst>
                  <a:ext uri="{FF2B5EF4-FFF2-40B4-BE49-F238E27FC236}">
                    <a16:creationId xmlns:a16="http://schemas.microsoft.com/office/drawing/2014/main" id="{D4952080-246F-3280-4991-B4ECF5B21939}"/>
                  </a:ext>
                </a:extLst>
              </p:cNvPr>
              <p:cNvSpPr>
                <a:spLocks noChangeArrowheads="1"/>
              </p:cNvSpPr>
              <p:nvPr/>
            </p:nvSpPr>
            <p:spPr bwMode="auto">
              <a:xfrm>
                <a:off x="3558" y="1667"/>
                <a:ext cx="24" cy="25"/>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89" name="Line 2136">
                <a:extLst>
                  <a:ext uri="{FF2B5EF4-FFF2-40B4-BE49-F238E27FC236}">
                    <a16:creationId xmlns:a16="http://schemas.microsoft.com/office/drawing/2014/main" id="{CF39660F-C0AB-CE3B-783E-1546B1BC6FC0}"/>
                  </a:ext>
                </a:extLst>
              </p:cNvPr>
              <p:cNvSpPr>
                <a:spLocks noChangeShapeType="1"/>
              </p:cNvSpPr>
              <p:nvPr/>
            </p:nvSpPr>
            <p:spPr bwMode="auto">
              <a:xfrm flipV="1">
                <a:off x="3558" y="1667"/>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0" name="Line 2137">
                <a:extLst>
                  <a:ext uri="{FF2B5EF4-FFF2-40B4-BE49-F238E27FC236}">
                    <a16:creationId xmlns:a16="http://schemas.microsoft.com/office/drawing/2014/main" id="{5966D639-D63A-7979-7706-DB88091726A5}"/>
                  </a:ext>
                </a:extLst>
              </p:cNvPr>
              <p:cNvSpPr>
                <a:spLocks noChangeShapeType="1"/>
              </p:cNvSpPr>
              <p:nvPr/>
            </p:nvSpPr>
            <p:spPr bwMode="auto">
              <a:xfrm>
                <a:off x="3558" y="1667"/>
                <a:ext cx="24" cy="25"/>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91" name="Freeform 2138">
                <a:extLst>
                  <a:ext uri="{FF2B5EF4-FFF2-40B4-BE49-F238E27FC236}">
                    <a16:creationId xmlns:a16="http://schemas.microsoft.com/office/drawing/2014/main" id="{552D371F-8231-568E-1EB7-1DC417CC74B4}"/>
                  </a:ext>
                </a:extLst>
              </p:cNvPr>
              <p:cNvSpPr>
                <a:spLocks/>
              </p:cNvSpPr>
              <p:nvPr/>
            </p:nvSpPr>
            <p:spPr bwMode="auto">
              <a:xfrm>
                <a:off x="1300" y="1174"/>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68" name="Freeform 2139">
                <a:extLst>
                  <a:ext uri="{FF2B5EF4-FFF2-40B4-BE49-F238E27FC236}">
                    <a16:creationId xmlns:a16="http://schemas.microsoft.com/office/drawing/2014/main" id="{BA44F27D-F27E-6C1D-C4EE-6CAFB0AACF7F}"/>
                  </a:ext>
                </a:extLst>
              </p:cNvPr>
              <p:cNvSpPr>
                <a:spLocks/>
              </p:cNvSpPr>
              <p:nvPr/>
            </p:nvSpPr>
            <p:spPr bwMode="auto">
              <a:xfrm>
                <a:off x="1300" y="1174"/>
                <a:ext cx="34" cy="29"/>
              </a:xfrm>
              <a:custGeom>
                <a:avLst/>
                <a:gdLst>
                  <a:gd name="T0" fmla="*/ 14 w 34"/>
                  <a:gd name="T1" fmla="*/ 0 h 29"/>
                  <a:gd name="T2" fmla="*/ 34 w 34"/>
                  <a:gd name="T3" fmla="*/ 29 h 29"/>
                  <a:gd name="T4" fmla="*/ 0 w 34"/>
                  <a:gd name="T5" fmla="*/ 29 h 29"/>
                  <a:gd name="T6" fmla="*/ 14 w 34"/>
                  <a:gd name="T7" fmla="*/ 0 h 29"/>
                </a:gdLst>
                <a:ahLst/>
                <a:cxnLst>
                  <a:cxn ang="0">
                    <a:pos x="T0" y="T1"/>
                  </a:cxn>
                  <a:cxn ang="0">
                    <a:pos x="T2" y="T3"/>
                  </a:cxn>
                  <a:cxn ang="0">
                    <a:pos x="T4" y="T5"/>
                  </a:cxn>
                  <a:cxn ang="0">
                    <a:pos x="T6" y="T7"/>
                  </a:cxn>
                </a:cxnLst>
                <a:rect l="0" t="0" r="r" b="b"/>
                <a:pathLst>
                  <a:path w="34" h="29">
                    <a:moveTo>
                      <a:pt x="14" y="0"/>
                    </a:moveTo>
                    <a:lnTo>
                      <a:pt x="34" y="29"/>
                    </a:lnTo>
                    <a:lnTo>
                      <a:pt x="0" y="29"/>
                    </a:lnTo>
                    <a:lnTo>
                      <a:pt x="14"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69" name="Rectangle 2140">
                <a:extLst>
                  <a:ext uri="{FF2B5EF4-FFF2-40B4-BE49-F238E27FC236}">
                    <a16:creationId xmlns:a16="http://schemas.microsoft.com/office/drawing/2014/main" id="{C89ECE8E-D5CA-EE59-CA8B-15FED97EAB71}"/>
                  </a:ext>
                </a:extLst>
              </p:cNvPr>
              <p:cNvSpPr>
                <a:spLocks noChangeArrowheads="1"/>
              </p:cNvSpPr>
              <p:nvPr/>
            </p:nvSpPr>
            <p:spPr bwMode="auto">
              <a:xfrm>
                <a:off x="2976" y="1413"/>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0" name="Rectangle 2141">
                <a:extLst>
                  <a:ext uri="{FF2B5EF4-FFF2-40B4-BE49-F238E27FC236}">
                    <a16:creationId xmlns:a16="http://schemas.microsoft.com/office/drawing/2014/main" id="{351209D7-737C-9C47-84B8-B3518174F692}"/>
                  </a:ext>
                </a:extLst>
              </p:cNvPr>
              <p:cNvSpPr>
                <a:spLocks noChangeArrowheads="1"/>
              </p:cNvSpPr>
              <p:nvPr/>
            </p:nvSpPr>
            <p:spPr bwMode="auto">
              <a:xfrm>
                <a:off x="2976" y="1452"/>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1" name="Rectangle 2142">
                <a:extLst>
                  <a:ext uri="{FF2B5EF4-FFF2-40B4-BE49-F238E27FC236}">
                    <a16:creationId xmlns:a16="http://schemas.microsoft.com/office/drawing/2014/main" id="{CA4BDAEC-0354-6AE2-9013-829651CB0BB0}"/>
                  </a:ext>
                </a:extLst>
              </p:cNvPr>
              <p:cNvSpPr>
                <a:spLocks noChangeArrowheads="1"/>
              </p:cNvSpPr>
              <p:nvPr/>
            </p:nvSpPr>
            <p:spPr bwMode="auto">
              <a:xfrm>
                <a:off x="2966" y="1418"/>
                <a:ext cx="35" cy="10"/>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2" name="Rectangle 2143">
                <a:extLst>
                  <a:ext uri="{FF2B5EF4-FFF2-40B4-BE49-F238E27FC236}">
                    <a16:creationId xmlns:a16="http://schemas.microsoft.com/office/drawing/2014/main" id="{C56F761D-DB3B-C04A-A8AB-38619A21875C}"/>
                  </a:ext>
                </a:extLst>
              </p:cNvPr>
              <p:cNvSpPr>
                <a:spLocks noChangeArrowheads="1"/>
              </p:cNvSpPr>
              <p:nvPr/>
            </p:nvSpPr>
            <p:spPr bwMode="auto">
              <a:xfrm>
                <a:off x="2966" y="1443"/>
                <a:ext cx="35" cy="9"/>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3" name="Rectangle 2144">
                <a:extLst>
                  <a:ext uri="{FF2B5EF4-FFF2-40B4-BE49-F238E27FC236}">
                    <a16:creationId xmlns:a16="http://schemas.microsoft.com/office/drawing/2014/main" id="{3A3E0A9A-FDAC-45C2-B180-C257CA186BF7}"/>
                  </a:ext>
                </a:extLst>
              </p:cNvPr>
              <p:cNvSpPr>
                <a:spLocks noChangeArrowheads="1"/>
              </p:cNvSpPr>
              <p:nvPr/>
            </p:nvSpPr>
            <p:spPr bwMode="auto">
              <a:xfrm>
                <a:off x="2962" y="1428"/>
                <a:ext cx="4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4" name="Rectangle 2145">
                <a:extLst>
                  <a:ext uri="{FF2B5EF4-FFF2-40B4-BE49-F238E27FC236}">
                    <a16:creationId xmlns:a16="http://schemas.microsoft.com/office/drawing/2014/main" id="{98E36623-217F-2887-7AC8-EAB9D69D7B9E}"/>
                  </a:ext>
                </a:extLst>
              </p:cNvPr>
              <p:cNvSpPr>
                <a:spLocks noChangeArrowheads="1"/>
              </p:cNvSpPr>
              <p:nvPr/>
            </p:nvSpPr>
            <p:spPr bwMode="auto">
              <a:xfrm>
                <a:off x="2962" y="1438"/>
                <a:ext cx="4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5" name="Rectangle 2146">
                <a:extLst>
                  <a:ext uri="{FF2B5EF4-FFF2-40B4-BE49-F238E27FC236}">
                    <a16:creationId xmlns:a16="http://schemas.microsoft.com/office/drawing/2014/main" id="{81FBEC1F-26A6-5D44-C633-92ABCA250E81}"/>
                  </a:ext>
                </a:extLst>
              </p:cNvPr>
              <p:cNvSpPr>
                <a:spLocks noChangeArrowheads="1"/>
              </p:cNvSpPr>
              <p:nvPr/>
            </p:nvSpPr>
            <p:spPr bwMode="auto">
              <a:xfrm>
                <a:off x="2962" y="1433"/>
                <a:ext cx="4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6" name="Rectangle 2147">
                <a:extLst>
                  <a:ext uri="{FF2B5EF4-FFF2-40B4-BE49-F238E27FC236}">
                    <a16:creationId xmlns:a16="http://schemas.microsoft.com/office/drawing/2014/main" id="{6DF2D9E4-2F7A-2079-9836-3215E47B8EF5}"/>
                  </a:ext>
                </a:extLst>
              </p:cNvPr>
              <p:cNvSpPr>
                <a:spLocks noChangeArrowheads="1"/>
              </p:cNvSpPr>
              <p:nvPr/>
            </p:nvSpPr>
            <p:spPr bwMode="auto">
              <a:xfrm>
                <a:off x="2962" y="1433"/>
                <a:ext cx="4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7" name="Freeform 2148">
                <a:extLst>
                  <a:ext uri="{FF2B5EF4-FFF2-40B4-BE49-F238E27FC236}">
                    <a16:creationId xmlns:a16="http://schemas.microsoft.com/office/drawing/2014/main" id="{9F172B2B-E603-D188-0C5F-34E05ADDEBDA}"/>
                  </a:ext>
                </a:extLst>
              </p:cNvPr>
              <p:cNvSpPr>
                <a:spLocks/>
              </p:cNvSpPr>
              <p:nvPr/>
            </p:nvSpPr>
            <p:spPr bwMode="auto">
              <a:xfrm>
                <a:off x="2922" y="1604"/>
                <a:ext cx="64" cy="54"/>
              </a:xfrm>
              <a:custGeom>
                <a:avLst/>
                <a:gdLst>
                  <a:gd name="T0" fmla="*/ 35 w 64"/>
                  <a:gd name="T1" fmla="*/ 0 h 54"/>
                  <a:gd name="T2" fmla="*/ 64 w 64"/>
                  <a:gd name="T3" fmla="*/ 54 h 54"/>
                  <a:gd name="T4" fmla="*/ 0 w 64"/>
                  <a:gd name="T5" fmla="*/ 54 h 54"/>
                  <a:gd name="T6" fmla="*/ 35 w 64"/>
                  <a:gd name="T7" fmla="*/ 0 h 54"/>
                </a:gdLst>
                <a:ahLst/>
                <a:cxnLst>
                  <a:cxn ang="0">
                    <a:pos x="T0" y="T1"/>
                  </a:cxn>
                  <a:cxn ang="0">
                    <a:pos x="T2" y="T3"/>
                  </a:cxn>
                  <a:cxn ang="0">
                    <a:pos x="T4" y="T5"/>
                  </a:cxn>
                  <a:cxn ang="0">
                    <a:pos x="T6" y="T7"/>
                  </a:cxn>
                </a:cxnLst>
                <a:rect l="0" t="0" r="r" b="b"/>
                <a:pathLst>
                  <a:path w="64" h="54">
                    <a:moveTo>
                      <a:pt x="35" y="0"/>
                    </a:moveTo>
                    <a:lnTo>
                      <a:pt x="64" y="54"/>
                    </a:lnTo>
                    <a:lnTo>
                      <a:pt x="0" y="54"/>
                    </a:lnTo>
                    <a:lnTo>
                      <a:pt x="3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8" name="Rectangle 2149">
                <a:extLst>
                  <a:ext uri="{FF2B5EF4-FFF2-40B4-BE49-F238E27FC236}">
                    <a16:creationId xmlns:a16="http://schemas.microsoft.com/office/drawing/2014/main" id="{C704D052-C0C0-1C5A-A7B8-5F60C0A5819D}"/>
                  </a:ext>
                </a:extLst>
              </p:cNvPr>
              <p:cNvSpPr>
                <a:spLocks noChangeArrowheads="1"/>
              </p:cNvSpPr>
              <p:nvPr/>
            </p:nvSpPr>
            <p:spPr bwMode="auto">
              <a:xfrm>
                <a:off x="1901" y="1257"/>
                <a:ext cx="44" cy="4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379" name="Line 2150">
                <a:extLst>
                  <a:ext uri="{FF2B5EF4-FFF2-40B4-BE49-F238E27FC236}">
                    <a16:creationId xmlns:a16="http://schemas.microsoft.com/office/drawing/2014/main" id="{8F18F685-1D59-0314-8E0A-C4034F30F8AF}"/>
                  </a:ext>
                </a:extLst>
              </p:cNvPr>
              <p:cNvSpPr>
                <a:spLocks noChangeShapeType="1"/>
              </p:cNvSpPr>
              <p:nvPr/>
            </p:nvSpPr>
            <p:spPr bwMode="auto">
              <a:xfrm>
                <a:off x="1779" y="1345"/>
                <a:ext cx="68"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0" name="Line 2151">
                <a:extLst>
                  <a:ext uri="{FF2B5EF4-FFF2-40B4-BE49-F238E27FC236}">
                    <a16:creationId xmlns:a16="http://schemas.microsoft.com/office/drawing/2014/main" id="{2D7CBD2A-0E02-EFBE-DCB9-7620FC77D817}"/>
                  </a:ext>
                </a:extLst>
              </p:cNvPr>
              <p:cNvSpPr>
                <a:spLocks noChangeShapeType="1"/>
              </p:cNvSpPr>
              <p:nvPr/>
            </p:nvSpPr>
            <p:spPr bwMode="auto">
              <a:xfrm flipV="1">
                <a:off x="1813" y="1315"/>
                <a:ext cx="0" cy="64"/>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1" name="Rectangle 2152">
                <a:extLst>
                  <a:ext uri="{FF2B5EF4-FFF2-40B4-BE49-F238E27FC236}">
                    <a16:creationId xmlns:a16="http://schemas.microsoft.com/office/drawing/2014/main" id="{DEA3E80C-3EB0-38F5-756E-7557E809EA88}"/>
                  </a:ext>
                </a:extLst>
              </p:cNvPr>
              <p:cNvSpPr>
                <a:spLocks noChangeArrowheads="1"/>
              </p:cNvSpPr>
              <p:nvPr/>
            </p:nvSpPr>
            <p:spPr bwMode="auto">
              <a:xfrm>
                <a:off x="2585" y="1320"/>
                <a:ext cx="49" cy="49"/>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2" name="Line 2153">
                <a:extLst>
                  <a:ext uri="{FF2B5EF4-FFF2-40B4-BE49-F238E27FC236}">
                    <a16:creationId xmlns:a16="http://schemas.microsoft.com/office/drawing/2014/main" id="{F9E05A0D-2C5C-7525-AD51-196BFB10BD69}"/>
                  </a:ext>
                </a:extLst>
              </p:cNvPr>
              <p:cNvSpPr>
                <a:spLocks noChangeShapeType="1"/>
              </p:cNvSpPr>
              <p:nvPr/>
            </p:nvSpPr>
            <p:spPr bwMode="auto">
              <a:xfrm flipV="1">
                <a:off x="2585" y="1320"/>
                <a:ext cx="49" cy="4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3" name="Line 2154">
                <a:extLst>
                  <a:ext uri="{FF2B5EF4-FFF2-40B4-BE49-F238E27FC236}">
                    <a16:creationId xmlns:a16="http://schemas.microsoft.com/office/drawing/2014/main" id="{4DAB8FEB-B863-E0E0-943A-22F364093AB6}"/>
                  </a:ext>
                </a:extLst>
              </p:cNvPr>
              <p:cNvSpPr>
                <a:spLocks noChangeShapeType="1"/>
              </p:cNvSpPr>
              <p:nvPr/>
            </p:nvSpPr>
            <p:spPr bwMode="auto">
              <a:xfrm>
                <a:off x="2585" y="1320"/>
                <a:ext cx="49" cy="49"/>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4" name="Line 2155">
                <a:extLst>
                  <a:ext uri="{FF2B5EF4-FFF2-40B4-BE49-F238E27FC236}">
                    <a16:creationId xmlns:a16="http://schemas.microsoft.com/office/drawing/2014/main" id="{172C8747-50A9-738E-D347-6BEA29EC9DE3}"/>
                  </a:ext>
                </a:extLst>
              </p:cNvPr>
              <p:cNvSpPr>
                <a:spLocks noChangeShapeType="1"/>
              </p:cNvSpPr>
              <p:nvPr/>
            </p:nvSpPr>
            <p:spPr bwMode="auto">
              <a:xfrm flipV="1">
                <a:off x="2263" y="1575"/>
                <a:ext cx="48" cy="48"/>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5" name="Line 2156">
                <a:extLst>
                  <a:ext uri="{FF2B5EF4-FFF2-40B4-BE49-F238E27FC236}">
                    <a16:creationId xmlns:a16="http://schemas.microsoft.com/office/drawing/2014/main" id="{991DBBF0-ADA2-5925-6200-8324F3DC4D8F}"/>
                  </a:ext>
                </a:extLst>
              </p:cNvPr>
              <p:cNvSpPr>
                <a:spLocks noChangeShapeType="1"/>
              </p:cNvSpPr>
              <p:nvPr/>
            </p:nvSpPr>
            <p:spPr bwMode="auto">
              <a:xfrm>
                <a:off x="2263" y="1575"/>
                <a:ext cx="48" cy="48"/>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6" name="Line 2157">
                <a:extLst>
                  <a:ext uri="{FF2B5EF4-FFF2-40B4-BE49-F238E27FC236}">
                    <a16:creationId xmlns:a16="http://schemas.microsoft.com/office/drawing/2014/main" id="{89723B45-FD1D-B884-8D13-3FFA958FA986}"/>
                  </a:ext>
                </a:extLst>
              </p:cNvPr>
              <p:cNvSpPr>
                <a:spLocks noChangeShapeType="1"/>
              </p:cNvSpPr>
              <p:nvPr/>
            </p:nvSpPr>
            <p:spPr bwMode="auto">
              <a:xfrm>
                <a:off x="2258" y="1599"/>
                <a:ext cx="63"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7" name="Line 2158">
                <a:extLst>
                  <a:ext uri="{FF2B5EF4-FFF2-40B4-BE49-F238E27FC236}">
                    <a16:creationId xmlns:a16="http://schemas.microsoft.com/office/drawing/2014/main" id="{95190DF7-A42E-03DB-3855-611EA84464F6}"/>
                  </a:ext>
                </a:extLst>
              </p:cNvPr>
              <p:cNvSpPr>
                <a:spLocks noChangeShapeType="1"/>
              </p:cNvSpPr>
              <p:nvPr/>
            </p:nvSpPr>
            <p:spPr bwMode="auto">
              <a:xfrm flipV="1">
                <a:off x="2287" y="1565"/>
                <a:ext cx="0" cy="68"/>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8" name="Freeform 2159">
                <a:extLst>
                  <a:ext uri="{FF2B5EF4-FFF2-40B4-BE49-F238E27FC236}">
                    <a16:creationId xmlns:a16="http://schemas.microsoft.com/office/drawing/2014/main" id="{BF7295D6-06C8-9A60-0562-ABCF083D639A}"/>
                  </a:ext>
                </a:extLst>
              </p:cNvPr>
              <p:cNvSpPr>
                <a:spLocks noEditPoints="1"/>
              </p:cNvSpPr>
              <p:nvPr/>
            </p:nvSpPr>
            <p:spPr bwMode="auto">
              <a:xfrm>
                <a:off x="591" y="1423"/>
                <a:ext cx="3671" cy="0"/>
              </a:xfrm>
              <a:custGeom>
                <a:avLst/>
                <a:gdLst>
                  <a:gd name="T0" fmla="*/ 8 w 751"/>
                  <a:gd name="T1" fmla="*/ 20 w 751"/>
                  <a:gd name="T2" fmla="*/ 32 w 751"/>
                  <a:gd name="T3" fmla="*/ 44 w 751"/>
                  <a:gd name="T4" fmla="*/ 56 w 751"/>
                  <a:gd name="T5" fmla="*/ 68 w 751"/>
                  <a:gd name="T6" fmla="*/ 80 w 751"/>
                  <a:gd name="T7" fmla="*/ 92 w 751"/>
                  <a:gd name="T8" fmla="*/ 104 w 751"/>
                  <a:gd name="T9" fmla="*/ 116 w 751"/>
                  <a:gd name="T10" fmla="*/ 128 w 751"/>
                  <a:gd name="T11" fmla="*/ 140 w 751"/>
                  <a:gd name="T12" fmla="*/ 152 w 751"/>
                  <a:gd name="T13" fmla="*/ 164 w 751"/>
                  <a:gd name="T14" fmla="*/ 176 w 751"/>
                  <a:gd name="T15" fmla="*/ 188 w 751"/>
                  <a:gd name="T16" fmla="*/ 200 w 751"/>
                  <a:gd name="T17" fmla="*/ 212 w 751"/>
                  <a:gd name="T18" fmla="*/ 224 w 751"/>
                  <a:gd name="T19" fmla="*/ 236 w 751"/>
                  <a:gd name="T20" fmla="*/ 248 w 751"/>
                  <a:gd name="T21" fmla="*/ 260 w 751"/>
                  <a:gd name="T22" fmla="*/ 272 w 751"/>
                  <a:gd name="T23" fmla="*/ 284 w 751"/>
                  <a:gd name="T24" fmla="*/ 296 w 751"/>
                  <a:gd name="T25" fmla="*/ 308 w 751"/>
                  <a:gd name="T26" fmla="*/ 320 w 751"/>
                  <a:gd name="T27" fmla="*/ 332 w 751"/>
                  <a:gd name="T28" fmla="*/ 344 w 751"/>
                  <a:gd name="T29" fmla="*/ 356 w 751"/>
                  <a:gd name="T30" fmla="*/ 368 w 751"/>
                  <a:gd name="T31" fmla="*/ 380 w 751"/>
                  <a:gd name="T32" fmla="*/ 392 w 751"/>
                  <a:gd name="T33" fmla="*/ 404 w 751"/>
                  <a:gd name="T34" fmla="*/ 416 w 751"/>
                  <a:gd name="T35" fmla="*/ 428 w 751"/>
                  <a:gd name="T36" fmla="*/ 440 w 751"/>
                  <a:gd name="T37" fmla="*/ 452 w 751"/>
                  <a:gd name="T38" fmla="*/ 464 w 751"/>
                  <a:gd name="T39" fmla="*/ 476 w 751"/>
                  <a:gd name="T40" fmla="*/ 488 w 751"/>
                  <a:gd name="T41" fmla="*/ 500 w 751"/>
                  <a:gd name="T42" fmla="*/ 512 w 751"/>
                  <a:gd name="T43" fmla="*/ 524 w 751"/>
                  <a:gd name="T44" fmla="*/ 536 w 751"/>
                  <a:gd name="T45" fmla="*/ 548 w 751"/>
                  <a:gd name="T46" fmla="*/ 560 w 751"/>
                  <a:gd name="T47" fmla="*/ 572 w 751"/>
                  <a:gd name="T48" fmla="*/ 584 w 751"/>
                  <a:gd name="T49" fmla="*/ 596 w 751"/>
                  <a:gd name="T50" fmla="*/ 608 w 751"/>
                  <a:gd name="T51" fmla="*/ 620 w 751"/>
                  <a:gd name="T52" fmla="*/ 632 w 751"/>
                  <a:gd name="T53" fmla="*/ 644 w 751"/>
                  <a:gd name="T54" fmla="*/ 656 w 751"/>
                  <a:gd name="T55" fmla="*/ 668 w 751"/>
                  <a:gd name="T56" fmla="*/ 680 w 751"/>
                  <a:gd name="T57" fmla="*/ 692 w 751"/>
                  <a:gd name="T58" fmla="*/ 704 w 751"/>
                  <a:gd name="T59" fmla="*/ 716 w 751"/>
                  <a:gd name="T60" fmla="*/ 728 w 751"/>
                  <a:gd name="T61" fmla="*/ 740 w 75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751">
                    <a:moveTo>
                      <a:pt x="4" y="0"/>
                    </a:moveTo>
                    <a:lnTo>
                      <a:pt x="8" y="0"/>
                    </a:lnTo>
                    <a:moveTo>
                      <a:pt x="12" y="0"/>
                    </a:moveTo>
                    <a:lnTo>
                      <a:pt x="16" y="0"/>
                    </a:lnTo>
                    <a:moveTo>
                      <a:pt x="20" y="0"/>
                    </a:moveTo>
                    <a:lnTo>
                      <a:pt x="24" y="0"/>
                    </a:lnTo>
                    <a:moveTo>
                      <a:pt x="28" y="0"/>
                    </a:moveTo>
                    <a:lnTo>
                      <a:pt x="32" y="0"/>
                    </a:lnTo>
                    <a:moveTo>
                      <a:pt x="36" y="0"/>
                    </a:moveTo>
                    <a:lnTo>
                      <a:pt x="40" y="0"/>
                    </a:lnTo>
                    <a:moveTo>
                      <a:pt x="44" y="0"/>
                    </a:moveTo>
                    <a:lnTo>
                      <a:pt x="48" y="0"/>
                    </a:lnTo>
                    <a:moveTo>
                      <a:pt x="52" y="0"/>
                    </a:moveTo>
                    <a:lnTo>
                      <a:pt x="56" y="0"/>
                    </a:lnTo>
                    <a:moveTo>
                      <a:pt x="60" y="0"/>
                    </a:moveTo>
                    <a:lnTo>
                      <a:pt x="64" y="0"/>
                    </a:lnTo>
                    <a:moveTo>
                      <a:pt x="68" y="0"/>
                    </a:moveTo>
                    <a:lnTo>
                      <a:pt x="72" y="0"/>
                    </a:lnTo>
                    <a:moveTo>
                      <a:pt x="76" y="0"/>
                    </a:moveTo>
                    <a:lnTo>
                      <a:pt x="80" y="0"/>
                    </a:lnTo>
                    <a:moveTo>
                      <a:pt x="84" y="0"/>
                    </a:moveTo>
                    <a:lnTo>
                      <a:pt x="88" y="0"/>
                    </a:lnTo>
                    <a:moveTo>
                      <a:pt x="92" y="0"/>
                    </a:moveTo>
                    <a:lnTo>
                      <a:pt x="96" y="0"/>
                    </a:lnTo>
                    <a:moveTo>
                      <a:pt x="100" y="0"/>
                    </a:moveTo>
                    <a:lnTo>
                      <a:pt x="104" y="0"/>
                    </a:lnTo>
                    <a:moveTo>
                      <a:pt x="108" y="0"/>
                    </a:moveTo>
                    <a:lnTo>
                      <a:pt x="112" y="0"/>
                    </a:lnTo>
                    <a:moveTo>
                      <a:pt x="116" y="0"/>
                    </a:moveTo>
                    <a:lnTo>
                      <a:pt x="120" y="0"/>
                    </a:lnTo>
                    <a:moveTo>
                      <a:pt x="124" y="0"/>
                    </a:moveTo>
                    <a:lnTo>
                      <a:pt x="128" y="0"/>
                    </a:lnTo>
                    <a:moveTo>
                      <a:pt x="132" y="0"/>
                    </a:moveTo>
                    <a:lnTo>
                      <a:pt x="136" y="0"/>
                    </a:lnTo>
                    <a:moveTo>
                      <a:pt x="140" y="0"/>
                    </a:moveTo>
                    <a:lnTo>
                      <a:pt x="144" y="0"/>
                    </a:lnTo>
                    <a:moveTo>
                      <a:pt x="148" y="0"/>
                    </a:moveTo>
                    <a:lnTo>
                      <a:pt x="152" y="0"/>
                    </a:lnTo>
                    <a:moveTo>
                      <a:pt x="156" y="0"/>
                    </a:moveTo>
                    <a:lnTo>
                      <a:pt x="160" y="0"/>
                    </a:lnTo>
                    <a:moveTo>
                      <a:pt x="164" y="0"/>
                    </a:moveTo>
                    <a:lnTo>
                      <a:pt x="168" y="0"/>
                    </a:lnTo>
                    <a:moveTo>
                      <a:pt x="172" y="0"/>
                    </a:moveTo>
                    <a:lnTo>
                      <a:pt x="176" y="0"/>
                    </a:lnTo>
                    <a:moveTo>
                      <a:pt x="180" y="0"/>
                    </a:moveTo>
                    <a:lnTo>
                      <a:pt x="184" y="0"/>
                    </a:lnTo>
                    <a:moveTo>
                      <a:pt x="188" y="0"/>
                    </a:moveTo>
                    <a:lnTo>
                      <a:pt x="192" y="0"/>
                    </a:lnTo>
                    <a:moveTo>
                      <a:pt x="196" y="0"/>
                    </a:moveTo>
                    <a:lnTo>
                      <a:pt x="200" y="0"/>
                    </a:lnTo>
                    <a:moveTo>
                      <a:pt x="204" y="0"/>
                    </a:moveTo>
                    <a:lnTo>
                      <a:pt x="208" y="0"/>
                    </a:lnTo>
                    <a:moveTo>
                      <a:pt x="212" y="0"/>
                    </a:moveTo>
                    <a:lnTo>
                      <a:pt x="216" y="0"/>
                    </a:lnTo>
                    <a:moveTo>
                      <a:pt x="220" y="0"/>
                    </a:moveTo>
                    <a:lnTo>
                      <a:pt x="224" y="0"/>
                    </a:lnTo>
                    <a:moveTo>
                      <a:pt x="228" y="0"/>
                    </a:moveTo>
                    <a:lnTo>
                      <a:pt x="232" y="0"/>
                    </a:lnTo>
                    <a:moveTo>
                      <a:pt x="236" y="0"/>
                    </a:moveTo>
                    <a:lnTo>
                      <a:pt x="240" y="0"/>
                    </a:lnTo>
                    <a:moveTo>
                      <a:pt x="244" y="0"/>
                    </a:moveTo>
                    <a:lnTo>
                      <a:pt x="248" y="0"/>
                    </a:lnTo>
                    <a:moveTo>
                      <a:pt x="252" y="0"/>
                    </a:moveTo>
                    <a:lnTo>
                      <a:pt x="256" y="0"/>
                    </a:lnTo>
                    <a:moveTo>
                      <a:pt x="260" y="0"/>
                    </a:moveTo>
                    <a:lnTo>
                      <a:pt x="264" y="0"/>
                    </a:lnTo>
                    <a:moveTo>
                      <a:pt x="268" y="0"/>
                    </a:moveTo>
                    <a:lnTo>
                      <a:pt x="272" y="0"/>
                    </a:lnTo>
                    <a:moveTo>
                      <a:pt x="276" y="0"/>
                    </a:moveTo>
                    <a:lnTo>
                      <a:pt x="280" y="0"/>
                    </a:lnTo>
                    <a:moveTo>
                      <a:pt x="284" y="0"/>
                    </a:moveTo>
                    <a:lnTo>
                      <a:pt x="288" y="0"/>
                    </a:lnTo>
                    <a:moveTo>
                      <a:pt x="292" y="0"/>
                    </a:moveTo>
                    <a:lnTo>
                      <a:pt x="296" y="0"/>
                    </a:lnTo>
                    <a:moveTo>
                      <a:pt x="300" y="0"/>
                    </a:moveTo>
                    <a:lnTo>
                      <a:pt x="304" y="0"/>
                    </a:lnTo>
                    <a:moveTo>
                      <a:pt x="308" y="0"/>
                    </a:moveTo>
                    <a:lnTo>
                      <a:pt x="312" y="0"/>
                    </a:lnTo>
                    <a:moveTo>
                      <a:pt x="316" y="0"/>
                    </a:moveTo>
                    <a:lnTo>
                      <a:pt x="320" y="0"/>
                    </a:lnTo>
                    <a:moveTo>
                      <a:pt x="324" y="0"/>
                    </a:moveTo>
                    <a:lnTo>
                      <a:pt x="328" y="0"/>
                    </a:lnTo>
                    <a:moveTo>
                      <a:pt x="332" y="0"/>
                    </a:moveTo>
                    <a:lnTo>
                      <a:pt x="336" y="0"/>
                    </a:lnTo>
                    <a:moveTo>
                      <a:pt x="340" y="0"/>
                    </a:moveTo>
                    <a:lnTo>
                      <a:pt x="344" y="0"/>
                    </a:lnTo>
                    <a:moveTo>
                      <a:pt x="348" y="0"/>
                    </a:moveTo>
                    <a:lnTo>
                      <a:pt x="352" y="0"/>
                    </a:lnTo>
                    <a:moveTo>
                      <a:pt x="356" y="0"/>
                    </a:moveTo>
                    <a:lnTo>
                      <a:pt x="360" y="0"/>
                    </a:lnTo>
                    <a:moveTo>
                      <a:pt x="364" y="0"/>
                    </a:moveTo>
                    <a:lnTo>
                      <a:pt x="368" y="0"/>
                    </a:lnTo>
                    <a:moveTo>
                      <a:pt x="372" y="0"/>
                    </a:moveTo>
                    <a:lnTo>
                      <a:pt x="376" y="0"/>
                    </a:lnTo>
                    <a:moveTo>
                      <a:pt x="380" y="0"/>
                    </a:moveTo>
                    <a:lnTo>
                      <a:pt x="384" y="0"/>
                    </a:lnTo>
                    <a:moveTo>
                      <a:pt x="388" y="0"/>
                    </a:moveTo>
                    <a:lnTo>
                      <a:pt x="392" y="0"/>
                    </a:lnTo>
                    <a:moveTo>
                      <a:pt x="396" y="0"/>
                    </a:moveTo>
                    <a:lnTo>
                      <a:pt x="400" y="0"/>
                    </a:lnTo>
                    <a:moveTo>
                      <a:pt x="404" y="0"/>
                    </a:moveTo>
                    <a:lnTo>
                      <a:pt x="408" y="0"/>
                    </a:lnTo>
                    <a:moveTo>
                      <a:pt x="412" y="0"/>
                    </a:moveTo>
                    <a:lnTo>
                      <a:pt x="416" y="0"/>
                    </a:lnTo>
                    <a:moveTo>
                      <a:pt x="420" y="0"/>
                    </a:moveTo>
                    <a:lnTo>
                      <a:pt x="424" y="0"/>
                    </a:lnTo>
                    <a:moveTo>
                      <a:pt x="428" y="0"/>
                    </a:moveTo>
                    <a:lnTo>
                      <a:pt x="432" y="0"/>
                    </a:lnTo>
                    <a:moveTo>
                      <a:pt x="436" y="0"/>
                    </a:moveTo>
                    <a:lnTo>
                      <a:pt x="440" y="0"/>
                    </a:lnTo>
                    <a:moveTo>
                      <a:pt x="444" y="0"/>
                    </a:moveTo>
                    <a:lnTo>
                      <a:pt x="448" y="0"/>
                    </a:lnTo>
                    <a:moveTo>
                      <a:pt x="452" y="0"/>
                    </a:moveTo>
                    <a:lnTo>
                      <a:pt x="456" y="0"/>
                    </a:lnTo>
                    <a:moveTo>
                      <a:pt x="460" y="0"/>
                    </a:moveTo>
                    <a:lnTo>
                      <a:pt x="464" y="0"/>
                    </a:lnTo>
                    <a:moveTo>
                      <a:pt x="468" y="0"/>
                    </a:moveTo>
                    <a:lnTo>
                      <a:pt x="472" y="0"/>
                    </a:lnTo>
                    <a:moveTo>
                      <a:pt x="476" y="0"/>
                    </a:moveTo>
                    <a:lnTo>
                      <a:pt x="480" y="0"/>
                    </a:lnTo>
                    <a:moveTo>
                      <a:pt x="484" y="0"/>
                    </a:moveTo>
                    <a:lnTo>
                      <a:pt x="488" y="0"/>
                    </a:lnTo>
                    <a:moveTo>
                      <a:pt x="492" y="0"/>
                    </a:moveTo>
                    <a:lnTo>
                      <a:pt x="496" y="0"/>
                    </a:lnTo>
                    <a:moveTo>
                      <a:pt x="500" y="0"/>
                    </a:moveTo>
                    <a:lnTo>
                      <a:pt x="504" y="0"/>
                    </a:lnTo>
                    <a:moveTo>
                      <a:pt x="508" y="0"/>
                    </a:moveTo>
                    <a:lnTo>
                      <a:pt x="512" y="0"/>
                    </a:lnTo>
                    <a:moveTo>
                      <a:pt x="516" y="0"/>
                    </a:moveTo>
                    <a:lnTo>
                      <a:pt x="520" y="0"/>
                    </a:lnTo>
                    <a:moveTo>
                      <a:pt x="524" y="0"/>
                    </a:moveTo>
                    <a:lnTo>
                      <a:pt x="528" y="0"/>
                    </a:lnTo>
                    <a:moveTo>
                      <a:pt x="532" y="0"/>
                    </a:moveTo>
                    <a:lnTo>
                      <a:pt x="536" y="0"/>
                    </a:lnTo>
                    <a:moveTo>
                      <a:pt x="540" y="0"/>
                    </a:moveTo>
                    <a:lnTo>
                      <a:pt x="544" y="0"/>
                    </a:lnTo>
                    <a:moveTo>
                      <a:pt x="548" y="0"/>
                    </a:moveTo>
                    <a:lnTo>
                      <a:pt x="552" y="0"/>
                    </a:lnTo>
                    <a:moveTo>
                      <a:pt x="556" y="0"/>
                    </a:moveTo>
                    <a:lnTo>
                      <a:pt x="560" y="0"/>
                    </a:lnTo>
                    <a:moveTo>
                      <a:pt x="564" y="0"/>
                    </a:moveTo>
                    <a:lnTo>
                      <a:pt x="568" y="0"/>
                    </a:lnTo>
                    <a:moveTo>
                      <a:pt x="572" y="0"/>
                    </a:moveTo>
                    <a:lnTo>
                      <a:pt x="576" y="0"/>
                    </a:lnTo>
                    <a:moveTo>
                      <a:pt x="580" y="0"/>
                    </a:moveTo>
                    <a:lnTo>
                      <a:pt x="584" y="0"/>
                    </a:lnTo>
                    <a:moveTo>
                      <a:pt x="588" y="0"/>
                    </a:moveTo>
                    <a:lnTo>
                      <a:pt x="592" y="0"/>
                    </a:lnTo>
                    <a:moveTo>
                      <a:pt x="596" y="0"/>
                    </a:moveTo>
                    <a:lnTo>
                      <a:pt x="600" y="0"/>
                    </a:lnTo>
                    <a:moveTo>
                      <a:pt x="604" y="0"/>
                    </a:moveTo>
                    <a:lnTo>
                      <a:pt x="608" y="0"/>
                    </a:lnTo>
                    <a:moveTo>
                      <a:pt x="612" y="0"/>
                    </a:moveTo>
                    <a:lnTo>
                      <a:pt x="616" y="0"/>
                    </a:lnTo>
                    <a:moveTo>
                      <a:pt x="620" y="0"/>
                    </a:moveTo>
                    <a:lnTo>
                      <a:pt x="624" y="0"/>
                    </a:lnTo>
                    <a:moveTo>
                      <a:pt x="628" y="0"/>
                    </a:moveTo>
                    <a:lnTo>
                      <a:pt x="632" y="0"/>
                    </a:lnTo>
                    <a:moveTo>
                      <a:pt x="636" y="0"/>
                    </a:moveTo>
                    <a:lnTo>
                      <a:pt x="640" y="0"/>
                    </a:lnTo>
                    <a:moveTo>
                      <a:pt x="644" y="0"/>
                    </a:moveTo>
                    <a:lnTo>
                      <a:pt x="648" y="0"/>
                    </a:lnTo>
                    <a:moveTo>
                      <a:pt x="652" y="0"/>
                    </a:moveTo>
                    <a:lnTo>
                      <a:pt x="656" y="0"/>
                    </a:lnTo>
                    <a:moveTo>
                      <a:pt x="660" y="0"/>
                    </a:moveTo>
                    <a:lnTo>
                      <a:pt x="664" y="0"/>
                    </a:lnTo>
                    <a:moveTo>
                      <a:pt x="668" y="0"/>
                    </a:moveTo>
                    <a:lnTo>
                      <a:pt x="672" y="0"/>
                    </a:lnTo>
                    <a:moveTo>
                      <a:pt x="676" y="0"/>
                    </a:moveTo>
                    <a:lnTo>
                      <a:pt x="680" y="0"/>
                    </a:lnTo>
                    <a:moveTo>
                      <a:pt x="684" y="0"/>
                    </a:moveTo>
                    <a:lnTo>
                      <a:pt x="688" y="0"/>
                    </a:lnTo>
                    <a:moveTo>
                      <a:pt x="692" y="0"/>
                    </a:moveTo>
                    <a:lnTo>
                      <a:pt x="696" y="0"/>
                    </a:lnTo>
                    <a:moveTo>
                      <a:pt x="700" y="0"/>
                    </a:moveTo>
                    <a:lnTo>
                      <a:pt x="704" y="0"/>
                    </a:lnTo>
                    <a:moveTo>
                      <a:pt x="708" y="0"/>
                    </a:moveTo>
                    <a:lnTo>
                      <a:pt x="712" y="0"/>
                    </a:lnTo>
                    <a:moveTo>
                      <a:pt x="716" y="0"/>
                    </a:moveTo>
                    <a:lnTo>
                      <a:pt x="720" y="0"/>
                    </a:lnTo>
                    <a:moveTo>
                      <a:pt x="724" y="0"/>
                    </a:moveTo>
                    <a:lnTo>
                      <a:pt x="728" y="0"/>
                    </a:lnTo>
                    <a:moveTo>
                      <a:pt x="732" y="0"/>
                    </a:moveTo>
                    <a:lnTo>
                      <a:pt x="736" y="0"/>
                    </a:lnTo>
                    <a:moveTo>
                      <a:pt x="740" y="0"/>
                    </a:moveTo>
                    <a:lnTo>
                      <a:pt x="744" y="0"/>
                    </a:lnTo>
                    <a:moveTo>
                      <a:pt x="748" y="0"/>
                    </a:move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89" name="Freeform 2160">
                <a:extLst>
                  <a:ext uri="{FF2B5EF4-FFF2-40B4-BE49-F238E27FC236}">
                    <a16:creationId xmlns:a16="http://schemas.microsoft.com/office/drawing/2014/main" id="{C890369E-C624-6B39-6B0F-9545BCBABCB1}"/>
                  </a:ext>
                </a:extLst>
              </p:cNvPr>
              <p:cNvSpPr>
                <a:spLocks noEditPoints="1"/>
              </p:cNvSpPr>
              <p:nvPr/>
            </p:nvSpPr>
            <p:spPr bwMode="auto">
              <a:xfrm>
                <a:off x="2258" y="152"/>
                <a:ext cx="0" cy="2498"/>
              </a:xfrm>
              <a:custGeom>
                <a:avLst/>
                <a:gdLst>
                  <a:gd name="T0" fmla="*/ 503 h 511"/>
                  <a:gd name="T1" fmla="*/ 491 h 511"/>
                  <a:gd name="T2" fmla="*/ 479 h 511"/>
                  <a:gd name="T3" fmla="*/ 467 h 511"/>
                  <a:gd name="T4" fmla="*/ 455 h 511"/>
                  <a:gd name="T5" fmla="*/ 443 h 511"/>
                  <a:gd name="T6" fmla="*/ 431 h 511"/>
                  <a:gd name="T7" fmla="*/ 419 h 511"/>
                  <a:gd name="T8" fmla="*/ 407 h 511"/>
                  <a:gd name="T9" fmla="*/ 395 h 511"/>
                  <a:gd name="T10" fmla="*/ 383 h 511"/>
                  <a:gd name="T11" fmla="*/ 371 h 511"/>
                  <a:gd name="T12" fmla="*/ 359 h 511"/>
                  <a:gd name="T13" fmla="*/ 347 h 511"/>
                  <a:gd name="T14" fmla="*/ 335 h 511"/>
                  <a:gd name="T15" fmla="*/ 323 h 511"/>
                  <a:gd name="T16" fmla="*/ 311 h 511"/>
                  <a:gd name="T17" fmla="*/ 299 h 511"/>
                  <a:gd name="T18" fmla="*/ 287 h 511"/>
                  <a:gd name="T19" fmla="*/ 275 h 511"/>
                  <a:gd name="T20" fmla="*/ 263 h 511"/>
                  <a:gd name="T21" fmla="*/ 251 h 511"/>
                  <a:gd name="T22" fmla="*/ 239 h 511"/>
                  <a:gd name="T23" fmla="*/ 227 h 511"/>
                  <a:gd name="T24" fmla="*/ 215 h 511"/>
                  <a:gd name="T25" fmla="*/ 203 h 511"/>
                  <a:gd name="T26" fmla="*/ 191 h 511"/>
                  <a:gd name="T27" fmla="*/ 179 h 511"/>
                  <a:gd name="T28" fmla="*/ 167 h 511"/>
                  <a:gd name="T29" fmla="*/ 155 h 511"/>
                  <a:gd name="T30" fmla="*/ 143 h 511"/>
                  <a:gd name="T31" fmla="*/ 131 h 511"/>
                  <a:gd name="T32" fmla="*/ 119 h 511"/>
                  <a:gd name="T33" fmla="*/ 107 h 511"/>
                  <a:gd name="T34" fmla="*/ 95 h 511"/>
                  <a:gd name="T35" fmla="*/ 83 h 511"/>
                  <a:gd name="T36" fmla="*/ 71 h 511"/>
                  <a:gd name="T37" fmla="*/ 59 h 511"/>
                  <a:gd name="T38" fmla="*/ 47 h 511"/>
                  <a:gd name="T39" fmla="*/ 35 h 511"/>
                  <a:gd name="T40" fmla="*/ 23 h 511"/>
                  <a:gd name="T41" fmla="*/ 11 h 51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Lst>
                <a:rect l="0" t="0" r="r" b="b"/>
                <a:pathLst>
                  <a:path h="511">
                    <a:moveTo>
                      <a:pt x="0" y="507"/>
                    </a:moveTo>
                    <a:lnTo>
                      <a:pt x="0" y="503"/>
                    </a:lnTo>
                    <a:moveTo>
                      <a:pt x="0" y="499"/>
                    </a:moveTo>
                    <a:lnTo>
                      <a:pt x="0" y="495"/>
                    </a:lnTo>
                    <a:moveTo>
                      <a:pt x="0" y="491"/>
                    </a:moveTo>
                    <a:lnTo>
                      <a:pt x="0" y="487"/>
                    </a:lnTo>
                    <a:moveTo>
                      <a:pt x="0" y="483"/>
                    </a:moveTo>
                    <a:lnTo>
                      <a:pt x="0" y="479"/>
                    </a:lnTo>
                    <a:moveTo>
                      <a:pt x="0" y="475"/>
                    </a:moveTo>
                    <a:lnTo>
                      <a:pt x="0" y="471"/>
                    </a:lnTo>
                    <a:moveTo>
                      <a:pt x="0" y="467"/>
                    </a:moveTo>
                    <a:lnTo>
                      <a:pt x="0" y="463"/>
                    </a:lnTo>
                    <a:moveTo>
                      <a:pt x="0" y="459"/>
                    </a:moveTo>
                    <a:lnTo>
                      <a:pt x="0" y="455"/>
                    </a:lnTo>
                    <a:moveTo>
                      <a:pt x="0" y="451"/>
                    </a:moveTo>
                    <a:lnTo>
                      <a:pt x="0" y="447"/>
                    </a:lnTo>
                    <a:moveTo>
                      <a:pt x="0" y="443"/>
                    </a:moveTo>
                    <a:lnTo>
                      <a:pt x="0" y="439"/>
                    </a:lnTo>
                    <a:moveTo>
                      <a:pt x="0" y="435"/>
                    </a:moveTo>
                    <a:lnTo>
                      <a:pt x="0" y="431"/>
                    </a:lnTo>
                    <a:moveTo>
                      <a:pt x="0" y="427"/>
                    </a:moveTo>
                    <a:lnTo>
                      <a:pt x="0" y="423"/>
                    </a:lnTo>
                    <a:moveTo>
                      <a:pt x="0" y="419"/>
                    </a:moveTo>
                    <a:lnTo>
                      <a:pt x="0" y="415"/>
                    </a:lnTo>
                    <a:moveTo>
                      <a:pt x="0" y="411"/>
                    </a:moveTo>
                    <a:lnTo>
                      <a:pt x="0" y="407"/>
                    </a:lnTo>
                    <a:moveTo>
                      <a:pt x="0" y="403"/>
                    </a:moveTo>
                    <a:lnTo>
                      <a:pt x="0" y="399"/>
                    </a:lnTo>
                    <a:moveTo>
                      <a:pt x="0" y="395"/>
                    </a:moveTo>
                    <a:lnTo>
                      <a:pt x="0" y="391"/>
                    </a:lnTo>
                    <a:moveTo>
                      <a:pt x="0" y="387"/>
                    </a:moveTo>
                    <a:lnTo>
                      <a:pt x="0" y="383"/>
                    </a:lnTo>
                    <a:moveTo>
                      <a:pt x="0" y="379"/>
                    </a:moveTo>
                    <a:lnTo>
                      <a:pt x="0" y="375"/>
                    </a:lnTo>
                    <a:moveTo>
                      <a:pt x="0" y="371"/>
                    </a:moveTo>
                    <a:lnTo>
                      <a:pt x="0" y="367"/>
                    </a:lnTo>
                    <a:moveTo>
                      <a:pt x="0" y="363"/>
                    </a:moveTo>
                    <a:lnTo>
                      <a:pt x="0" y="359"/>
                    </a:lnTo>
                    <a:moveTo>
                      <a:pt x="0" y="355"/>
                    </a:moveTo>
                    <a:lnTo>
                      <a:pt x="0" y="351"/>
                    </a:lnTo>
                    <a:moveTo>
                      <a:pt x="0" y="347"/>
                    </a:moveTo>
                    <a:lnTo>
                      <a:pt x="0" y="343"/>
                    </a:lnTo>
                    <a:moveTo>
                      <a:pt x="0" y="339"/>
                    </a:moveTo>
                    <a:lnTo>
                      <a:pt x="0" y="335"/>
                    </a:lnTo>
                    <a:moveTo>
                      <a:pt x="0" y="331"/>
                    </a:moveTo>
                    <a:lnTo>
                      <a:pt x="0" y="327"/>
                    </a:lnTo>
                    <a:moveTo>
                      <a:pt x="0" y="323"/>
                    </a:moveTo>
                    <a:lnTo>
                      <a:pt x="0" y="319"/>
                    </a:lnTo>
                    <a:moveTo>
                      <a:pt x="0" y="315"/>
                    </a:moveTo>
                    <a:lnTo>
                      <a:pt x="0" y="311"/>
                    </a:lnTo>
                    <a:moveTo>
                      <a:pt x="0" y="307"/>
                    </a:moveTo>
                    <a:lnTo>
                      <a:pt x="0" y="303"/>
                    </a:lnTo>
                    <a:moveTo>
                      <a:pt x="0" y="299"/>
                    </a:moveTo>
                    <a:lnTo>
                      <a:pt x="0" y="295"/>
                    </a:lnTo>
                    <a:moveTo>
                      <a:pt x="0" y="291"/>
                    </a:moveTo>
                    <a:lnTo>
                      <a:pt x="0" y="287"/>
                    </a:lnTo>
                    <a:moveTo>
                      <a:pt x="0" y="283"/>
                    </a:moveTo>
                    <a:lnTo>
                      <a:pt x="0" y="279"/>
                    </a:lnTo>
                    <a:moveTo>
                      <a:pt x="0" y="275"/>
                    </a:moveTo>
                    <a:lnTo>
                      <a:pt x="0" y="271"/>
                    </a:lnTo>
                    <a:moveTo>
                      <a:pt x="0" y="267"/>
                    </a:moveTo>
                    <a:lnTo>
                      <a:pt x="0" y="263"/>
                    </a:lnTo>
                    <a:moveTo>
                      <a:pt x="0" y="259"/>
                    </a:moveTo>
                    <a:lnTo>
                      <a:pt x="0" y="255"/>
                    </a:lnTo>
                    <a:moveTo>
                      <a:pt x="0" y="251"/>
                    </a:moveTo>
                    <a:lnTo>
                      <a:pt x="0" y="247"/>
                    </a:lnTo>
                    <a:moveTo>
                      <a:pt x="0" y="243"/>
                    </a:moveTo>
                    <a:lnTo>
                      <a:pt x="0" y="239"/>
                    </a:lnTo>
                    <a:moveTo>
                      <a:pt x="0" y="235"/>
                    </a:moveTo>
                    <a:lnTo>
                      <a:pt x="0" y="231"/>
                    </a:lnTo>
                    <a:moveTo>
                      <a:pt x="0" y="227"/>
                    </a:moveTo>
                    <a:lnTo>
                      <a:pt x="0" y="223"/>
                    </a:lnTo>
                    <a:moveTo>
                      <a:pt x="0" y="219"/>
                    </a:moveTo>
                    <a:lnTo>
                      <a:pt x="0" y="215"/>
                    </a:lnTo>
                    <a:moveTo>
                      <a:pt x="0" y="211"/>
                    </a:moveTo>
                    <a:lnTo>
                      <a:pt x="0" y="207"/>
                    </a:lnTo>
                    <a:moveTo>
                      <a:pt x="0" y="203"/>
                    </a:moveTo>
                    <a:lnTo>
                      <a:pt x="0" y="199"/>
                    </a:lnTo>
                    <a:moveTo>
                      <a:pt x="0" y="195"/>
                    </a:moveTo>
                    <a:lnTo>
                      <a:pt x="0" y="191"/>
                    </a:lnTo>
                    <a:moveTo>
                      <a:pt x="0" y="187"/>
                    </a:moveTo>
                    <a:lnTo>
                      <a:pt x="0" y="183"/>
                    </a:lnTo>
                    <a:moveTo>
                      <a:pt x="0" y="179"/>
                    </a:moveTo>
                    <a:lnTo>
                      <a:pt x="0" y="175"/>
                    </a:lnTo>
                    <a:moveTo>
                      <a:pt x="0" y="171"/>
                    </a:moveTo>
                    <a:lnTo>
                      <a:pt x="0" y="167"/>
                    </a:lnTo>
                    <a:moveTo>
                      <a:pt x="0" y="163"/>
                    </a:moveTo>
                    <a:lnTo>
                      <a:pt x="0" y="159"/>
                    </a:lnTo>
                    <a:moveTo>
                      <a:pt x="0" y="155"/>
                    </a:moveTo>
                    <a:lnTo>
                      <a:pt x="0" y="151"/>
                    </a:lnTo>
                    <a:moveTo>
                      <a:pt x="0" y="147"/>
                    </a:moveTo>
                    <a:lnTo>
                      <a:pt x="0" y="143"/>
                    </a:lnTo>
                    <a:moveTo>
                      <a:pt x="0" y="139"/>
                    </a:moveTo>
                    <a:lnTo>
                      <a:pt x="0" y="135"/>
                    </a:lnTo>
                    <a:moveTo>
                      <a:pt x="0" y="131"/>
                    </a:moveTo>
                    <a:lnTo>
                      <a:pt x="0" y="127"/>
                    </a:lnTo>
                    <a:moveTo>
                      <a:pt x="0" y="123"/>
                    </a:moveTo>
                    <a:lnTo>
                      <a:pt x="0" y="119"/>
                    </a:lnTo>
                    <a:moveTo>
                      <a:pt x="0" y="115"/>
                    </a:moveTo>
                    <a:lnTo>
                      <a:pt x="0" y="111"/>
                    </a:lnTo>
                    <a:moveTo>
                      <a:pt x="0" y="107"/>
                    </a:moveTo>
                    <a:lnTo>
                      <a:pt x="0" y="103"/>
                    </a:lnTo>
                    <a:moveTo>
                      <a:pt x="0" y="99"/>
                    </a:moveTo>
                    <a:lnTo>
                      <a:pt x="0" y="95"/>
                    </a:lnTo>
                    <a:moveTo>
                      <a:pt x="0" y="91"/>
                    </a:moveTo>
                    <a:lnTo>
                      <a:pt x="0" y="87"/>
                    </a:lnTo>
                    <a:moveTo>
                      <a:pt x="0" y="83"/>
                    </a:moveTo>
                    <a:lnTo>
                      <a:pt x="0" y="79"/>
                    </a:lnTo>
                    <a:moveTo>
                      <a:pt x="0" y="75"/>
                    </a:moveTo>
                    <a:lnTo>
                      <a:pt x="0" y="71"/>
                    </a:lnTo>
                    <a:moveTo>
                      <a:pt x="0" y="67"/>
                    </a:moveTo>
                    <a:lnTo>
                      <a:pt x="0" y="63"/>
                    </a:lnTo>
                    <a:moveTo>
                      <a:pt x="0" y="59"/>
                    </a:moveTo>
                    <a:lnTo>
                      <a:pt x="0" y="55"/>
                    </a:lnTo>
                    <a:moveTo>
                      <a:pt x="0" y="51"/>
                    </a:moveTo>
                    <a:lnTo>
                      <a:pt x="0" y="47"/>
                    </a:lnTo>
                    <a:moveTo>
                      <a:pt x="0" y="43"/>
                    </a:moveTo>
                    <a:lnTo>
                      <a:pt x="0" y="39"/>
                    </a:lnTo>
                    <a:moveTo>
                      <a:pt x="0" y="35"/>
                    </a:moveTo>
                    <a:lnTo>
                      <a:pt x="0" y="31"/>
                    </a:lnTo>
                    <a:moveTo>
                      <a:pt x="0" y="27"/>
                    </a:moveTo>
                    <a:lnTo>
                      <a:pt x="0" y="23"/>
                    </a:lnTo>
                    <a:moveTo>
                      <a:pt x="0" y="19"/>
                    </a:moveTo>
                    <a:lnTo>
                      <a:pt x="0" y="15"/>
                    </a:lnTo>
                    <a:moveTo>
                      <a:pt x="0" y="11"/>
                    </a:moveTo>
                    <a:lnTo>
                      <a:pt x="0" y="7"/>
                    </a:lnTo>
                    <a:moveTo>
                      <a:pt x="0" y="3"/>
                    </a:move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90" name="Rectangle 2161">
                <a:extLst>
                  <a:ext uri="{FF2B5EF4-FFF2-40B4-BE49-F238E27FC236}">
                    <a16:creationId xmlns:a16="http://schemas.microsoft.com/office/drawing/2014/main" id="{DD31F10D-82F0-BCF6-B7C3-FD5BEADAD2A7}"/>
                  </a:ext>
                </a:extLst>
              </p:cNvPr>
              <p:cNvSpPr>
                <a:spLocks noChangeArrowheads="1"/>
              </p:cNvSpPr>
              <p:nvPr/>
            </p:nvSpPr>
            <p:spPr bwMode="auto">
              <a:xfrm>
                <a:off x="3768" y="2042"/>
                <a:ext cx="5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dirty="0">
                    <a:ln>
                      <a:noFill/>
                    </a:ln>
                    <a:solidFill>
                      <a:srgbClr val="000000"/>
                    </a:solidFill>
                    <a:effectLst/>
                    <a:latin typeface="Arial" panose="020B0604020202020204" pitchFamily="34" charset="0"/>
                  </a:rPr>
                  <a:t>Corrupción Oculta</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2391" name="Rectangle 2162">
                <a:extLst>
                  <a:ext uri="{FF2B5EF4-FFF2-40B4-BE49-F238E27FC236}">
                    <a16:creationId xmlns:a16="http://schemas.microsoft.com/office/drawing/2014/main" id="{2FFCD3D7-0369-18F2-E267-3172471CEA7D}"/>
                  </a:ext>
                </a:extLst>
              </p:cNvPr>
              <p:cNvSpPr>
                <a:spLocks noChangeArrowheads="1"/>
              </p:cNvSpPr>
              <p:nvPr/>
            </p:nvSpPr>
            <p:spPr bwMode="auto">
              <a:xfrm>
                <a:off x="1310" y="1326"/>
                <a:ext cx="747" cy="87"/>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dirty="0">
                    <a:ln>
                      <a:noFill/>
                    </a:ln>
                    <a:solidFill>
                      <a:srgbClr val="000000"/>
                    </a:solidFill>
                    <a:effectLst/>
                    <a:latin typeface="Arial" panose="020B0604020202020204" pitchFamily="34" charset="0"/>
                  </a:rPr>
                  <a:t>Corrupción Observable</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2392" name="Rectangle 2163">
                <a:extLst>
                  <a:ext uri="{FF2B5EF4-FFF2-40B4-BE49-F238E27FC236}">
                    <a16:creationId xmlns:a16="http://schemas.microsoft.com/office/drawing/2014/main" id="{55BC7096-182F-3930-8B70-0247B09217C6}"/>
                  </a:ext>
                </a:extLst>
              </p:cNvPr>
              <p:cNvSpPr>
                <a:spLocks noChangeArrowheads="1"/>
              </p:cNvSpPr>
              <p:nvPr/>
            </p:nvSpPr>
            <p:spPr bwMode="auto">
              <a:xfrm>
                <a:off x="1230" y="1081"/>
                <a:ext cx="751" cy="87"/>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dirty="0">
                    <a:ln>
                      <a:noFill/>
                    </a:ln>
                    <a:solidFill>
                      <a:srgbClr val="000000"/>
                    </a:solidFill>
                    <a:effectLst/>
                    <a:latin typeface="Arial" panose="020B0604020202020204" pitchFamily="34" charset="0"/>
                  </a:rPr>
                  <a:t>Capacidad Institucional</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2393" name="Rectangle 2164">
                <a:extLst>
                  <a:ext uri="{FF2B5EF4-FFF2-40B4-BE49-F238E27FC236}">
                    <a16:creationId xmlns:a16="http://schemas.microsoft.com/office/drawing/2014/main" id="{98F9CD2E-C397-F207-E6D6-D3C141A89100}"/>
                  </a:ext>
                </a:extLst>
              </p:cNvPr>
              <p:cNvSpPr>
                <a:spLocks noChangeArrowheads="1"/>
              </p:cNvSpPr>
              <p:nvPr/>
            </p:nvSpPr>
            <p:spPr bwMode="auto">
              <a:xfrm>
                <a:off x="3612" y="2171"/>
                <a:ext cx="43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00" b="1" i="0" u="none" strike="noStrike" cap="none" normalizeH="0" baseline="0" dirty="0">
                    <a:ln>
                      <a:noFill/>
                    </a:ln>
                    <a:solidFill>
                      <a:srgbClr val="000000"/>
                    </a:solidFill>
                    <a:effectLst/>
                    <a:latin typeface="Arial" panose="020B0604020202020204" pitchFamily="34" charset="0"/>
                  </a:rPr>
                  <a:t>Corrupción</a:t>
                </a:r>
                <a:endParaRPr kumimoji="0" lang="es-CO" altLang="es-CO" sz="2000" b="1" i="0" u="none" strike="noStrike" cap="none" normalizeH="0" baseline="0" dirty="0">
                  <a:ln>
                    <a:noFill/>
                  </a:ln>
                  <a:solidFill>
                    <a:schemeClr val="tx1"/>
                  </a:solidFill>
                  <a:effectLst/>
                  <a:latin typeface="Arial" panose="020B0604020202020204" pitchFamily="34" charset="0"/>
                </a:endParaRPr>
              </a:p>
            </p:txBody>
          </p:sp>
          <p:sp>
            <p:nvSpPr>
              <p:cNvPr id="2394" name="Rectangle 2165">
                <a:extLst>
                  <a:ext uri="{FF2B5EF4-FFF2-40B4-BE49-F238E27FC236}">
                    <a16:creationId xmlns:a16="http://schemas.microsoft.com/office/drawing/2014/main" id="{BFBAA64E-3969-9472-C665-4B39053B63AB}"/>
                  </a:ext>
                </a:extLst>
              </p:cNvPr>
              <p:cNvSpPr>
                <a:spLocks noChangeArrowheads="1"/>
              </p:cNvSpPr>
              <p:nvPr/>
            </p:nvSpPr>
            <p:spPr bwMode="auto">
              <a:xfrm>
                <a:off x="3030" y="303"/>
                <a:ext cx="17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dirty="0">
                    <a:ln>
                      <a:noFill/>
                    </a:ln>
                    <a:solidFill>
                      <a:srgbClr val="000000"/>
                    </a:solidFill>
                    <a:effectLst/>
                    <a:latin typeface="Arial" panose="020B0604020202020204" pitchFamily="34" charset="0"/>
                  </a:rPr>
                  <a:t>Agua</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2395" name="Rectangle 2166">
                <a:extLst>
                  <a:ext uri="{FF2B5EF4-FFF2-40B4-BE49-F238E27FC236}">
                    <a16:creationId xmlns:a16="http://schemas.microsoft.com/office/drawing/2014/main" id="{E7B6BE07-6C58-8EB7-0868-17E65F992775}"/>
                  </a:ext>
                </a:extLst>
              </p:cNvPr>
              <p:cNvSpPr>
                <a:spLocks noChangeArrowheads="1"/>
              </p:cNvSpPr>
              <p:nvPr/>
            </p:nvSpPr>
            <p:spPr bwMode="auto">
              <a:xfrm>
                <a:off x="3518" y="1612"/>
                <a:ext cx="254" cy="87"/>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dirty="0">
                    <a:ln>
                      <a:noFill/>
                    </a:ln>
                    <a:solidFill>
                      <a:srgbClr val="000000"/>
                    </a:solidFill>
                    <a:effectLst/>
                    <a:latin typeface="Arial" panose="020B0604020202020204" pitchFamily="34" charset="0"/>
                  </a:rPr>
                  <a:t>Energía</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2396" name="Rectangle 2167">
                <a:extLst>
                  <a:ext uri="{FF2B5EF4-FFF2-40B4-BE49-F238E27FC236}">
                    <a16:creationId xmlns:a16="http://schemas.microsoft.com/office/drawing/2014/main" id="{AFC8A887-A8AE-4B07-CC7C-74C541EA27FE}"/>
                  </a:ext>
                </a:extLst>
              </p:cNvPr>
              <p:cNvSpPr>
                <a:spLocks noChangeArrowheads="1"/>
              </p:cNvSpPr>
              <p:nvPr/>
            </p:nvSpPr>
            <p:spPr bwMode="auto">
              <a:xfrm>
                <a:off x="2778" y="179"/>
                <a:ext cx="16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dirty="0">
                    <a:ln>
                      <a:noFill/>
                    </a:ln>
                    <a:solidFill>
                      <a:srgbClr val="000000"/>
                    </a:solidFill>
                    <a:effectLst/>
                    <a:latin typeface="Arial" panose="020B0604020202020204" pitchFamily="34" charset="0"/>
                  </a:rPr>
                  <a:t>Aseo</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2397" name="Rectangle 2168">
                <a:extLst>
                  <a:ext uri="{FF2B5EF4-FFF2-40B4-BE49-F238E27FC236}">
                    <a16:creationId xmlns:a16="http://schemas.microsoft.com/office/drawing/2014/main" id="{81919FD9-A9A3-1120-7713-38BA987B4678}"/>
                  </a:ext>
                </a:extLst>
              </p:cNvPr>
              <p:cNvSpPr>
                <a:spLocks noChangeArrowheads="1"/>
              </p:cNvSpPr>
              <p:nvPr/>
            </p:nvSpPr>
            <p:spPr bwMode="auto">
              <a:xfrm>
                <a:off x="3750" y="548"/>
                <a:ext cx="65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dirty="0">
                    <a:ln>
                      <a:noFill/>
                    </a:ln>
                    <a:solidFill>
                      <a:srgbClr val="000000"/>
                    </a:solidFill>
                    <a:effectLst/>
                    <a:latin typeface="Arial" panose="020B0604020202020204" pitchFamily="34" charset="0"/>
                  </a:rPr>
                  <a:t>VDServicosPúblicos</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2398" name="Rectangle 2169">
                <a:extLst>
                  <a:ext uri="{FF2B5EF4-FFF2-40B4-BE49-F238E27FC236}">
                    <a16:creationId xmlns:a16="http://schemas.microsoft.com/office/drawing/2014/main" id="{D55F2159-7814-0183-7EAD-2250483AC741}"/>
                  </a:ext>
                </a:extLst>
              </p:cNvPr>
              <p:cNvSpPr>
                <a:spLocks noChangeArrowheads="1"/>
              </p:cNvSpPr>
              <p:nvPr/>
            </p:nvSpPr>
            <p:spPr bwMode="auto">
              <a:xfrm>
                <a:off x="3794" y="1437"/>
                <a:ext cx="4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00" b="1" i="0" u="none" strike="noStrike" cap="none" normalizeH="0" baseline="0" dirty="0">
                    <a:ln>
                      <a:noFill/>
                    </a:ln>
                    <a:solidFill>
                      <a:srgbClr val="000000"/>
                    </a:solidFill>
                    <a:effectLst/>
                    <a:latin typeface="Arial" panose="020B0604020202020204" pitchFamily="34" charset="0"/>
                  </a:rPr>
                  <a:t>RADAR.SPD</a:t>
                </a:r>
                <a:endParaRPr kumimoji="0" lang="es-CO" altLang="es-CO" sz="2000" b="1" i="0" u="none" strike="noStrike" cap="none" normalizeH="0" baseline="0" dirty="0">
                  <a:ln>
                    <a:noFill/>
                  </a:ln>
                  <a:solidFill>
                    <a:schemeClr val="tx1"/>
                  </a:solidFill>
                  <a:effectLst/>
                  <a:latin typeface="Arial" panose="020B0604020202020204" pitchFamily="34" charset="0"/>
                </a:endParaRPr>
              </a:p>
            </p:txBody>
          </p:sp>
          <p:sp>
            <p:nvSpPr>
              <p:cNvPr id="2399" name="Line 2170">
                <a:extLst>
                  <a:ext uri="{FF2B5EF4-FFF2-40B4-BE49-F238E27FC236}">
                    <a16:creationId xmlns:a16="http://schemas.microsoft.com/office/drawing/2014/main" id="{DE781108-AB8B-B42D-B02E-69612D23B999}"/>
                  </a:ext>
                </a:extLst>
              </p:cNvPr>
              <p:cNvSpPr>
                <a:spLocks noChangeShapeType="1"/>
              </p:cNvSpPr>
              <p:nvPr/>
            </p:nvSpPr>
            <p:spPr bwMode="auto">
              <a:xfrm>
                <a:off x="2258" y="1423"/>
                <a:ext cx="1471" cy="70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00" name="Freeform 2171">
                <a:extLst>
                  <a:ext uri="{FF2B5EF4-FFF2-40B4-BE49-F238E27FC236}">
                    <a16:creationId xmlns:a16="http://schemas.microsoft.com/office/drawing/2014/main" id="{72EC687D-3091-5497-A57F-000254CA295F}"/>
                  </a:ext>
                </a:extLst>
              </p:cNvPr>
              <p:cNvSpPr>
                <a:spLocks/>
              </p:cNvSpPr>
              <p:nvPr/>
            </p:nvSpPr>
            <p:spPr bwMode="auto">
              <a:xfrm>
                <a:off x="3690" y="2098"/>
                <a:ext cx="39" cy="34"/>
              </a:xfrm>
              <a:custGeom>
                <a:avLst/>
                <a:gdLst>
                  <a:gd name="T0" fmla="*/ 0 w 8"/>
                  <a:gd name="T1" fmla="*/ 7 h 7"/>
                  <a:gd name="T2" fmla="*/ 8 w 8"/>
                  <a:gd name="T3" fmla="*/ 6 h 7"/>
                  <a:gd name="T4" fmla="*/ 3 w 8"/>
                  <a:gd name="T5" fmla="*/ 0 h 7"/>
                </a:gdLst>
                <a:ahLst/>
                <a:cxnLst>
                  <a:cxn ang="0">
                    <a:pos x="T0" y="T1"/>
                  </a:cxn>
                  <a:cxn ang="0">
                    <a:pos x="T2" y="T3"/>
                  </a:cxn>
                  <a:cxn ang="0">
                    <a:pos x="T4" y="T5"/>
                  </a:cxn>
                </a:cxnLst>
                <a:rect l="0" t="0" r="r" b="b"/>
                <a:pathLst>
                  <a:path w="8" h="7">
                    <a:moveTo>
                      <a:pt x="0" y="7"/>
                    </a:moveTo>
                    <a:lnTo>
                      <a:pt x="8" y="6"/>
                    </a:lnTo>
                    <a:lnTo>
                      <a:pt x="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01" name="Line 2172">
                <a:extLst>
                  <a:ext uri="{FF2B5EF4-FFF2-40B4-BE49-F238E27FC236}">
                    <a16:creationId xmlns:a16="http://schemas.microsoft.com/office/drawing/2014/main" id="{754E813C-934E-22CA-ABAF-F553BF23CC03}"/>
                  </a:ext>
                </a:extLst>
              </p:cNvPr>
              <p:cNvSpPr>
                <a:spLocks noChangeShapeType="1"/>
              </p:cNvSpPr>
              <p:nvPr/>
            </p:nvSpPr>
            <p:spPr bwMode="auto">
              <a:xfrm flipH="1" flipV="1">
                <a:off x="2135" y="1364"/>
                <a:ext cx="123" cy="5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02" name="Freeform 2173">
                <a:extLst>
                  <a:ext uri="{FF2B5EF4-FFF2-40B4-BE49-F238E27FC236}">
                    <a16:creationId xmlns:a16="http://schemas.microsoft.com/office/drawing/2014/main" id="{E8B0DA36-6671-45CB-F17F-64F82A0A2834}"/>
                  </a:ext>
                </a:extLst>
              </p:cNvPr>
              <p:cNvSpPr>
                <a:spLocks/>
              </p:cNvSpPr>
              <p:nvPr/>
            </p:nvSpPr>
            <p:spPr bwMode="auto">
              <a:xfrm>
                <a:off x="2135" y="1359"/>
                <a:ext cx="40" cy="35"/>
              </a:xfrm>
              <a:custGeom>
                <a:avLst/>
                <a:gdLst>
                  <a:gd name="T0" fmla="*/ 8 w 8"/>
                  <a:gd name="T1" fmla="*/ 0 h 7"/>
                  <a:gd name="T2" fmla="*/ 0 w 8"/>
                  <a:gd name="T3" fmla="*/ 1 h 7"/>
                  <a:gd name="T4" fmla="*/ 5 w 8"/>
                  <a:gd name="T5" fmla="*/ 7 h 7"/>
                </a:gdLst>
                <a:ahLst/>
                <a:cxnLst>
                  <a:cxn ang="0">
                    <a:pos x="T0" y="T1"/>
                  </a:cxn>
                  <a:cxn ang="0">
                    <a:pos x="T2" y="T3"/>
                  </a:cxn>
                  <a:cxn ang="0">
                    <a:pos x="T4" y="T5"/>
                  </a:cxn>
                </a:cxnLst>
                <a:rect l="0" t="0" r="r" b="b"/>
                <a:pathLst>
                  <a:path w="8" h="7">
                    <a:moveTo>
                      <a:pt x="8" y="0"/>
                    </a:moveTo>
                    <a:lnTo>
                      <a:pt x="0" y="1"/>
                    </a:lnTo>
                    <a:lnTo>
                      <a:pt x="5" y="7"/>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03" name="Line 2174">
                <a:extLst>
                  <a:ext uri="{FF2B5EF4-FFF2-40B4-BE49-F238E27FC236}">
                    <a16:creationId xmlns:a16="http://schemas.microsoft.com/office/drawing/2014/main" id="{482286BF-B468-BF69-DAA3-B9BF372C0796}"/>
                  </a:ext>
                </a:extLst>
              </p:cNvPr>
              <p:cNvSpPr>
                <a:spLocks noChangeShapeType="1"/>
              </p:cNvSpPr>
              <p:nvPr/>
            </p:nvSpPr>
            <p:spPr bwMode="auto">
              <a:xfrm flipH="1" flipV="1">
                <a:off x="1930" y="1193"/>
                <a:ext cx="328" cy="23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0" name="Freeform 2175">
                <a:extLst>
                  <a:ext uri="{FF2B5EF4-FFF2-40B4-BE49-F238E27FC236}">
                    <a16:creationId xmlns:a16="http://schemas.microsoft.com/office/drawing/2014/main" id="{3F10B5B6-C361-B274-3FDE-39CE37E4D39D}"/>
                  </a:ext>
                </a:extLst>
              </p:cNvPr>
              <p:cNvSpPr>
                <a:spLocks/>
              </p:cNvSpPr>
              <p:nvPr/>
            </p:nvSpPr>
            <p:spPr bwMode="auto">
              <a:xfrm>
                <a:off x="1930" y="1193"/>
                <a:ext cx="34" cy="34"/>
              </a:xfrm>
              <a:custGeom>
                <a:avLst/>
                <a:gdLst>
                  <a:gd name="T0" fmla="*/ 7 w 7"/>
                  <a:gd name="T1" fmla="*/ 1 h 7"/>
                  <a:gd name="T2" fmla="*/ 0 w 7"/>
                  <a:gd name="T3" fmla="*/ 0 h 7"/>
                  <a:gd name="T4" fmla="*/ 3 w 7"/>
                  <a:gd name="T5" fmla="*/ 7 h 7"/>
                </a:gdLst>
                <a:ahLst/>
                <a:cxnLst>
                  <a:cxn ang="0">
                    <a:pos x="T0" y="T1"/>
                  </a:cxn>
                  <a:cxn ang="0">
                    <a:pos x="T2" y="T3"/>
                  </a:cxn>
                  <a:cxn ang="0">
                    <a:pos x="T4" y="T5"/>
                  </a:cxn>
                </a:cxnLst>
                <a:rect l="0" t="0" r="r" b="b"/>
                <a:pathLst>
                  <a:path w="7" h="7">
                    <a:moveTo>
                      <a:pt x="7" y="1"/>
                    </a:moveTo>
                    <a:lnTo>
                      <a:pt x="0" y="0"/>
                    </a:lnTo>
                    <a:lnTo>
                      <a:pt x="3" y="7"/>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1" name="Line 2176">
                <a:extLst>
                  <a:ext uri="{FF2B5EF4-FFF2-40B4-BE49-F238E27FC236}">
                    <a16:creationId xmlns:a16="http://schemas.microsoft.com/office/drawing/2014/main" id="{72CA4A73-7189-835E-10FB-9A188531974D}"/>
                  </a:ext>
                </a:extLst>
              </p:cNvPr>
              <p:cNvSpPr>
                <a:spLocks noChangeShapeType="1"/>
              </p:cNvSpPr>
              <p:nvPr/>
            </p:nvSpPr>
            <p:spPr bwMode="auto">
              <a:xfrm>
                <a:off x="2258" y="1423"/>
                <a:ext cx="1466" cy="7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2" name="Freeform 2177">
                <a:extLst>
                  <a:ext uri="{FF2B5EF4-FFF2-40B4-BE49-F238E27FC236}">
                    <a16:creationId xmlns:a16="http://schemas.microsoft.com/office/drawing/2014/main" id="{3786A347-FF32-69DE-9B63-31CC882B978C}"/>
                  </a:ext>
                </a:extLst>
              </p:cNvPr>
              <p:cNvSpPr>
                <a:spLocks/>
              </p:cNvSpPr>
              <p:nvPr/>
            </p:nvSpPr>
            <p:spPr bwMode="auto">
              <a:xfrm>
                <a:off x="3685" y="2108"/>
                <a:ext cx="39" cy="34"/>
              </a:xfrm>
              <a:custGeom>
                <a:avLst/>
                <a:gdLst>
                  <a:gd name="T0" fmla="*/ 0 w 8"/>
                  <a:gd name="T1" fmla="*/ 7 h 7"/>
                  <a:gd name="T2" fmla="*/ 8 w 8"/>
                  <a:gd name="T3" fmla="*/ 6 h 7"/>
                  <a:gd name="T4" fmla="*/ 4 w 8"/>
                  <a:gd name="T5" fmla="*/ 0 h 7"/>
                </a:gdLst>
                <a:ahLst/>
                <a:cxnLst>
                  <a:cxn ang="0">
                    <a:pos x="T0" y="T1"/>
                  </a:cxn>
                  <a:cxn ang="0">
                    <a:pos x="T2" y="T3"/>
                  </a:cxn>
                  <a:cxn ang="0">
                    <a:pos x="T4" y="T5"/>
                  </a:cxn>
                </a:cxnLst>
                <a:rect l="0" t="0" r="r" b="b"/>
                <a:pathLst>
                  <a:path w="8" h="7">
                    <a:moveTo>
                      <a:pt x="0" y="7"/>
                    </a:moveTo>
                    <a:lnTo>
                      <a:pt x="8" y="6"/>
                    </a:lnTo>
                    <a:lnTo>
                      <a:pt x="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3" name="Line 2178">
                <a:extLst>
                  <a:ext uri="{FF2B5EF4-FFF2-40B4-BE49-F238E27FC236}">
                    <a16:creationId xmlns:a16="http://schemas.microsoft.com/office/drawing/2014/main" id="{C3931B84-BFB6-875A-6B0C-CD6FCDBAB4A6}"/>
                  </a:ext>
                </a:extLst>
              </p:cNvPr>
              <p:cNvSpPr>
                <a:spLocks noChangeShapeType="1"/>
              </p:cNvSpPr>
              <p:nvPr/>
            </p:nvSpPr>
            <p:spPr bwMode="auto">
              <a:xfrm flipV="1">
                <a:off x="2258" y="391"/>
                <a:ext cx="870" cy="103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4" name="Freeform 2179">
                <a:extLst>
                  <a:ext uri="{FF2B5EF4-FFF2-40B4-BE49-F238E27FC236}">
                    <a16:creationId xmlns:a16="http://schemas.microsoft.com/office/drawing/2014/main" id="{400064D0-3293-1338-6AA4-936CDF7F6B68}"/>
                  </a:ext>
                </a:extLst>
              </p:cNvPr>
              <p:cNvSpPr>
                <a:spLocks/>
              </p:cNvSpPr>
              <p:nvPr/>
            </p:nvSpPr>
            <p:spPr bwMode="auto">
              <a:xfrm>
                <a:off x="3093" y="391"/>
                <a:ext cx="35" cy="39"/>
              </a:xfrm>
              <a:custGeom>
                <a:avLst/>
                <a:gdLst>
                  <a:gd name="T0" fmla="*/ 6 w 7"/>
                  <a:gd name="T1" fmla="*/ 8 h 8"/>
                  <a:gd name="T2" fmla="*/ 7 w 7"/>
                  <a:gd name="T3" fmla="*/ 0 h 8"/>
                  <a:gd name="T4" fmla="*/ 0 w 7"/>
                  <a:gd name="T5" fmla="*/ 3 h 8"/>
                </a:gdLst>
                <a:ahLst/>
                <a:cxnLst>
                  <a:cxn ang="0">
                    <a:pos x="T0" y="T1"/>
                  </a:cxn>
                  <a:cxn ang="0">
                    <a:pos x="T2" y="T3"/>
                  </a:cxn>
                  <a:cxn ang="0">
                    <a:pos x="T4" y="T5"/>
                  </a:cxn>
                </a:cxnLst>
                <a:rect l="0" t="0" r="r" b="b"/>
                <a:pathLst>
                  <a:path w="7" h="8">
                    <a:moveTo>
                      <a:pt x="6" y="8"/>
                    </a:moveTo>
                    <a:lnTo>
                      <a:pt x="7" y="0"/>
                    </a:lnTo>
                    <a:lnTo>
                      <a:pt x="0" y="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5" name="Line 2180">
                <a:extLst>
                  <a:ext uri="{FF2B5EF4-FFF2-40B4-BE49-F238E27FC236}">
                    <a16:creationId xmlns:a16="http://schemas.microsoft.com/office/drawing/2014/main" id="{51A08E97-722E-9DF9-2D4A-CA580FEDA71B}"/>
                  </a:ext>
                </a:extLst>
              </p:cNvPr>
              <p:cNvSpPr>
                <a:spLocks noChangeShapeType="1"/>
              </p:cNvSpPr>
              <p:nvPr/>
            </p:nvSpPr>
            <p:spPr bwMode="auto">
              <a:xfrm>
                <a:off x="2258" y="1423"/>
                <a:ext cx="1344" cy="14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6" name="Freeform 2181">
                <a:extLst>
                  <a:ext uri="{FF2B5EF4-FFF2-40B4-BE49-F238E27FC236}">
                    <a16:creationId xmlns:a16="http://schemas.microsoft.com/office/drawing/2014/main" id="{9169EF56-7D37-F836-F6F5-D30EDC8C832E}"/>
                  </a:ext>
                </a:extLst>
              </p:cNvPr>
              <p:cNvSpPr>
                <a:spLocks/>
              </p:cNvSpPr>
              <p:nvPr/>
            </p:nvSpPr>
            <p:spPr bwMode="auto">
              <a:xfrm>
                <a:off x="3568" y="1540"/>
                <a:ext cx="34" cy="39"/>
              </a:xfrm>
              <a:custGeom>
                <a:avLst/>
                <a:gdLst>
                  <a:gd name="T0" fmla="*/ 0 w 7"/>
                  <a:gd name="T1" fmla="*/ 8 h 8"/>
                  <a:gd name="T2" fmla="*/ 7 w 7"/>
                  <a:gd name="T3" fmla="*/ 5 h 8"/>
                  <a:gd name="T4" fmla="*/ 1 w 7"/>
                  <a:gd name="T5" fmla="*/ 0 h 8"/>
                </a:gdLst>
                <a:ahLst/>
                <a:cxnLst>
                  <a:cxn ang="0">
                    <a:pos x="T0" y="T1"/>
                  </a:cxn>
                  <a:cxn ang="0">
                    <a:pos x="T2" y="T3"/>
                  </a:cxn>
                  <a:cxn ang="0">
                    <a:pos x="T4" y="T5"/>
                  </a:cxn>
                </a:cxnLst>
                <a:rect l="0" t="0" r="r" b="b"/>
                <a:pathLst>
                  <a:path w="7" h="8">
                    <a:moveTo>
                      <a:pt x="0" y="8"/>
                    </a:moveTo>
                    <a:lnTo>
                      <a:pt x="7" y="5"/>
                    </a:lnTo>
                    <a:lnTo>
                      <a:pt x="1"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7" name="Line 2182">
                <a:extLst>
                  <a:ext uri="{FF2B5EF4-FFF2-40B4-BE49-F238E27FC236}">
                    <a16:creationId xmlns:a16="http://schemas.microsoft.com/office/drawing/2014/main" id="{C3ECB311-9074-309A-1DD5-01A23F76E2EF}"/>
                  </a:ext>
                </a:extLst>
              </p:cNvPr>
              <p:cNvSpPr>
                <a:spLocks noChangeShapeType="1"/>
              </p:cNvSpPr>
              <p:nvPr/>
            </p:nvSpPr>
            <p:spPr bwMode="auto">
              <a:xfrm flipV="1">
                <a:off x="2258" y="264"/>
                <a:ext cx="469" cy="115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8" name="Freeform 2183">
                <a:extLst>
                  <a:ext uri="{FF2B5EF4-FFF2-40B4-BE49-F238E27FC236}">
                    <a16:creationId xmlns:a16="http://schemas.microsoft.com/office/drawing/2014/main" id="{6468B11B-8855-A048-22D4-7C2479A97E06}"/>
                  </a:ext>
                </a:extLst>
              </p:cNvPr>
              <p:cNvSpPr>
                <a:spLocks/>
              </p:cNvSpPr>
              <p:nvPr/>
            </p:nvSpPr>
            <p:spPr bwMode="auto">
              <a:xfrm>
                <a:off x="2698" y="264"/>
                <a:ext cx="34" cy="39"/>
              </a:xfrm>
              <a:custGeom>
                <a:avLst/>
                <a:gdLst>
                  <a:gd name="T0" fmla="*/ 7 w 7"/>
                  <a:gd name="T1" fmla="*/ 8 h 8"/>
                  <a:gd name="T2" fmla="*/ 6 w 7"/>
                  <a:gd name="T3" fmla="*/ 0 h 8"/>
                  <a:gd name="T4" fmla="*/ 0 w 7"/>
                  <a:gd name="T5" fmla="*/ 5 h 8"/>
                </a:gdLst>
                <a:ahLst/>
                <a:cxnLst>
                  <a:cxn ang="0">
                    <a:pos x="T0" y="T1"/>
                  </a:cxn>
                  <a:cxn ang="0">
                    <a:pos x="T2" y="T3"/>
                  </a:cxn>
                  <a:cxn ang="0">
                    <a:pos x="T4" y="T5"/>
                  </a:cxn>
                </a:cxnLst>
                <a:rect l="0" t="0" r="r" b="b"/>
                <a:pathLst>
                  <a:path w="7" h="8">
                    <a:moveTo>
                      <a:pt x="7" y="8"/>
                    </a:moveTo>
                    <a:lnTo>
                      <a:pt x="6" y="0"/>
                    </a:lnTo>
                    <a:lnTo>
                      <a:pt x="0"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19" name="Line 2184">
                <a:extLst>
                  <a:ext uri="{FF2B5EF4-FFF2-40B4-BE49-F238E27FC236}">
                    <a16:creationId xmlns:a16="http://schemas.microsoft.com/office/drawing/2014/main" id="{06AA45B0-8E93-0973-A2E1-426960559017}"/>
                  </a:ext>
                </a:extLst>
              </p:cNvPr>
              <p:cNvSpPr>
                <a:spLocks noChangeShapeType="1"/>
              </p:cNvSpPr>
              <p:nvPr/>
            </p:nvSpPr>
            <p:spPr bwMode="auto">
              <a:xfrm flipV="1">
                <a:off x="2258" y="616"/>
                <a:ext cx="1427" cy="80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20" name="Freeform 2185">
                <a:extLst>
                  <a:ext uri="{FF2B5EF4-FFF2-40B4-BE49-F238E27FC236}">
                    <a16:creationId xmlns:a16="http://schemas.microsoft.com/office/drawing/2014/main" id="{3B2446B5-922E-542E-8D66-9E45FCA44916}"/>
                  </a:ext>
                </a:extLst>
              </p:cNvPr>
              <p:cNvSpPr>
                <a:spLocks/>
              </p:cNvSpPr>
              <p:nvPr/>
            </p:nvSpPr>
            <p:spPr bwMode="auto">
              <a:xfrm>
                <a:off x="3651" y="616"/>
                <a:ext cx="34" cy="34"/>
              </a:xfrm>
              <a:custGeom>
                <a:avLst/>
                <a:gdLst>
                  <a:gd name="T0" fmla="*/ 3 w 7"/>
                  <a:gd name="T1" fmla="*/ 7 h 7"/>
                  <a:gd name="T2" fmla="*/ 7 w 7"/>
                  <a:gd name="T3" fmla="*/ 0 h 7"/>
                  <a:gd name="T4" fmla="*/ 0 w 7"/>
                  <a:gd name="T5" fmla="*/ 0 h 7"/>
                </a:gdLst>
                <a:ahLst/>
                <a:cxnLst>
                  <a:cxn ang="0">
                    <a:pos x="T0" y="T1"/>
                  </a:cxn>
                  <a:cxn ang="0">
                    <a:pos x="T2" y="T3"/>
                  </a:cxn>
                  <a:cxn ang="0">
                    <a:pos x="T4" y="T5"/>
                  </a:cxn>
                </a:cxnLst>
                <a:rect l="0" t="0" r="r" b="b"/>
                <a:pathLst>
                  <a:path w="7" h="7">
                    <a:moveTo>
                      <a:pt x="3" y="7"/>
                    </a:moveTo>
                    <a:lnTo>
                      <a:pt x="7"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21" name="Line 2186">
                <a:extLst>
                  <a:ext uri="{FF2B5EF4-FFF2-40B4-BE49-F238E27FC236}">
                    <a16:creationId xmlns:a16="http://schemas.microsoft.com/office/drawing/2014/main" id="{CB79FB2C-948D-3DCB-468B-72581AEEED73}"/>
                  </a:ext>
                </a:extLst>
              </p:cNvPr>
              <p:cNvSpPr>
                <a:spLocks noChangeShapeType="1"/>
              </p:cNvSpPr>
              <p:nvPr/>
            </p:nvSpPr>
            <p:spPr bwMode="auto">
              <a:xfrm>
                <a:off x="2258" y="1423"/>
                <a:ext cx="1794" cy="12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22" name="Freeform 2187">
                <a:extLst>
                  <a:ext uri="{FF2B5EF4-FFF2-40B4-BE49-F238E27FC236}">
                    <a16:creationId xmlns:a16="http://schemas.microsoft.com/office/drawing/2014/main" id="{4ED733AC-5668-1E3E-C8B7-5FBC76A5775F}"/>
                  </a:ext>
                </a:extLst>
              </p:cNvPr>
              <p:cNvSpPr>
                <a:spLocks/>
              </p:cNvSpPr>
              <p:nvPr/>
            </p:nvSpPr>
            <p:spPr bwMode="auto">
              <a:xfrm>
                <a:off x="4017" y="1526"/>
                <a:ext cx="35" cy="39"/>
              </a:xfrm>
              <a:custGeom>
                <a:avLst/>
                <a:gdLst>
                  <a:gd name="T0" fmla="*/ 0 w 7"/>
                  <a:gd name="T1" fmla="*/ 8 h 8"/>
                  <a:gd name="T2" fmla="*/ 7 w 7"/>
                  <a:gd name="T3" fmla="*/ 5 h 8"/>
                  <a:gd name="T4" fmla="*/ 0 w 7"/>
                  <a:gd name="T5" fmla="*/ 0 h 8"/>
                </a:gdLst>
                <a:ahLst/>
                <a:cxnLst>
                  <a:cxn ang="0">
                    <a:pos x="T0" y="T1"/>
                  </a:cxn>
                  <a:cxn ang="0">
                    <a:pos x="T2" y="T3"/>
                  </a:cxn>
                  <a:cxn ang="0">
                    <a:pos x="T4" y="T5"/>
                  </a:cxn>
                </a:cxnLst>
                <a:rect l="0" t="0" r="r" b="b"/>
                <a:pathLst>
                  <a:path w="7" h="8">
                    <a:moveTo>
                      <a:pt x="0" y="8"/>
                    </a:moveTo>
                    <a:lnTo>
                      <a:pt x="7" y="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23" name="Freeform 2188">
                <a:extLst>
                  <a:ext uri="{FF2B5EF4-FFF2-40B4-BE49-F238E27FC236}">
                    <a16:creationId xmlns:a16="http://schemas.microsoft.com/office/drawing/2014/main" id="{AE8F5632-8C0B-B3A9-6A23-F4F7C4BB6120}"/>
                  </a:ext>
                </a:extLst>
              </p:cNvPr>
              <p:cNvSpPr>
                <a:spLocks noEditPoints="1"/>
              </p:cNvSpPr>
              <p:nvPr/>
            </p:nvSpPr>
            <p:spPr bwMode="auto">
              <a:xfrm>
                <a:off x="591" y="1423"/>
                <a:ext cx="3671" cy="0"/>
              </a:xfrm>
              <a:custGeom>
                <a:avLst/>
                <a:gdLst>
                  <a:gd name="T0" fmla="*/ 8 w 751"/>
                  <a:gd name="T1" fmla="*/ 20 w 751"/>
                  <a:gd name="T2" fmla="*/ 32 w 751"/>
                  <a:gd name="T3" fmla="*/ 44 w 751"/>
                  <a:gd name="T4" fmla="*/ 56 w 751"/>
                  <a:gd name="T5" fmla="*/ 68 w 751"/>
                  <a:gd name="T6" fmla="*/ 80 w 751"/>
                  <a:gd name="T7" fmla="*/ 92 w 751"/>
                  <a:gd name="T8" fmla="*/ 104 w 751"/>
                  <a:gd name="T9" fmla="*/ 116 w 751"/>
                  <a:gd name="T10" fmla="*/ 128 w 751"/>
                  <a:gd name="T11" fmla="*/ 140 w 751"/>
                  <a:gd name="T12" fmla="*/ 152 w 751"/>
                  <a:gd name="T13" fmla="*/ 164 w 751"/>
                  <a:gd name="T14" fmla="*/ 176 w 751"/>
                  <a:gd name="T15" fmla="*/ 188 w 751"/>
                  <a:gd name="T16" fmla="*/ 200 w 751"/>
                  <a:gd name="T17" fmla="*/ 212 w 751"/>
                  <a:gd name="T18" fmla="*/ 224 w 751"/>
                  <a:gd name="T19" fmla="*/ 236 w 751"/>
                  <a:gd name="T20" fmla="*/ 248 w 751"/>
                  <a:gd name="T21" fmla="*/ 260 w 751"/>
                  <a:gd name="T22" fmla="*/ 272 w 751"/>
                  <a:gd name="T23" fmla="*/ 284 w 751"/>
                  <a:gd name="T24" fmla="*/ 296 w 751"/>
                  <a:gd name="T25" fmla="*/ 308 w 751"/>
                  <a:gd name="T26" fmla="*/ 320 w 751"/>
                  <a:gd name="T27" fmla="*/ 332 w 751"/>
                  <a:gd name="T28" fmla="*/ 344 w 751"/>
                  <a:gd name="T29" fmla="*/ 356 w 751"/>
                  <a:gd name="T30" fmla="*/ 368 w 751"/>
                  <a:gd name="T31" fmla="*/ 380 w 751"/>
                  <a:gd name="T32" fmla="*/ 392 w 751"/>
                  <a:gd name="T33" fmla="*/ 404 w 751"/>
                  <a:gd name="T34" fmla="*/ 416 w 751"/>
                  <a:gd name="T35" fmla="*/ 428 w 751"/>
                  <a:gd name="T36" fmla="*/ 440 w 751"/>
                  <a:gd name="T37" fmla="*/ 452 w 751"/>
                  <a:gd name="T38" fmla="*/ 464 w 751"/>
                  <a:gd name="T39" fmla="*/ 476 w 751"/>
                  <a:gd name="T40" fmla="*/ 488 w 751"/>
                  <a:gd name="T41" fmla="*/ 500 w 751"/>
                  <a:gd name="T42" fmla="*/ 512 w 751"/>
                  <a:gd name="T43" fmla="*/ 524 w 751"/>
                  <a:gd name="T44" fmla="*/ 536 w 751"/>
                  <a:gd name="T45" fmla="*/ 548 w 751"/>
                  <a:gd name="T46" fmla="*/ 560 w 751"/>
                  <a:gd name="T47" fmla="*/ 572 w 751"/>
                  <a:gd name="T48" fmla="*/ 584 w 751"/>
                  <a:gd name="T49" fmla="*/ 596 w 751"/>
                  <a:gd name="T50" fmla="*/ 608 w 751"/>
                  <a:gd name="T51" fmla="*/ 620 w 751"/>
                  <a:gd name="T52" fmla="*/ 632 w 751"/>
                  <a:gd name="T53" fmla="*/ 644 w 751"/>
                  <a:gd name="T54" fmla="*/ 656 w 751"/>
                  <a:gd name="T55" fmla="*/ 668 w 751"/>
                  <a:gd name="T56" fmla="*/ 680 w 751"/>
                  <a:gd name="T57" fmla="*/ 692 w 751"/>
                  <a:gd name="T58" fmla="*/ 704 w 751"/>
                  <a:gd name="T59" fmla="*/ 716 w 751"/>
                  <a:gd name="T60" fmla="*/ 728 w 751"/>
                  <a:gd name="T61" fmla="*/ 740 w 75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751">
                    <a:moveTo>
                      <a:pt x="4" y="0"/>
                    </a:moveTo>
                    <a:lnTo>
                      <a:pt x="8" y="0"/>
                    </a:lnTo>
                    <a:moveTo>
                      <a:pt x="12" y="0"/>
                    </a:moveTo>
                    <a:lnTo>
                      <a:pt x="16" y="0"/>
                    </a:lnTo>
                    <a:moveTo>
                      <a:pt x="20" y="0"/>
                    </a:moveTo>
                    <a:lnTo>
                      <a:pt x="24" y="0"/>
                    </a:lnTo>
                    <a:moveTo>
                      <a:pt x="28" y="0"/>
                    </a:moveTo>
                    <a:lnTo>
                      <a:pt x="32" y="0"/>
                    </a:lnTo>
                    <a:moveTo>
                      <a:pt x="36" y="0"/>
                    </a:moveTo>
                    <a:lnTo>
                      <a:pt x="40" y="0"/>
                    </a:lnTo>
                    <a:moveTo>
                      <a:pt x="44" y="0"/>
                    </a:moveTo>
                    <a:lnTo>
                      <a:pt x="48" y="0"/>
                    </a:lnTo>
                    <a:moveTo>
                      <a:pt x="52" y="0"/>
                    </a:moveTo>
                    <a:lnTo>
                      <a:pt x="56" y="0"/>
                    </a:lnTo>
                    <a:moveTo>
                      <a:pt x="60" y="0"/>
                    </a:moveTo>
                    <a:lnTo>
                      <a:pt x="64" y="0"/>
                    </a:lnTo>
                    <a:moveTo>
                      <a:pt x="68" y="0"/>
                    </a:moveTo>
                    <a:lnTo>
                      <a:pt x="72" y="0"/>
                    </a:lnTo>
                    <a:moveTo>
                      <a:pt x="76" y="0"/>
                    </a:moveTo>
                    <a:lnTo>
                      <a:pt x="80" y="0"/>
                    </a:lnTo>
                    <a:moveTo>
                      <a:pt x="84" y="0"/>
                    </a:moveTo>
                    <a:lnTo>
                      <a:pt x="88" y="0"/>
                    </a:lnTo>
                    <a:moveTo>
                      <a:pt x="92" y="0"/>
                    </a:moveTo>
                    <a:lnTo>
                      <a:pt x="96" y="0"/>
                    </a:lnTo>
                    <a:moveTo>
                      <a:pt x="100" y="0"/>
                    </a:moveTo>
                    <a:lnTo>
                      <a:pt x="104" y="0"/>
                    </a:lnTo>
                    <a:moveTo>
                      <a:pt x="108" y="0"/>
                    </a:moveTo>
                    <a:lnTo>
                      <a:pt x="112" y="0"/>
                    </a:lnTo>
                    <a:moveTo>
                      <a:pt x="116" y="0"/>
                    </a:moveTo>
                    <a:lnTo>
                      <a:pt x="120" y="0"/>
                    </a:lnTo>
                    <a:moveTo>
                      <a:pt x="124" y="0"/>
                    </a:moveTo>
                    <a:lnTo>
                      <a:pt x="128" y="0"/>
                    </a:lnTo>
                    <a:moveTo>
                      <a:pt x="132" y="0"/>
                    </a:moveTo>
                    <a:lnTo>
                      <a:pt x="136" y="0"/>
                    </a:lnTo>
                    <a:moveTo>
                      <a:pt x="140" y="0"/>
                    </a:moveTo>
                    <a:lnTo>
                      <a:pt x="144" y="0"/>
                    </a:lnTo>
                    <a:moveTo>
                      <a:pt x="148" y="0"/>
                    </a:moveTo>
                    <a:lnTo>
                      <a:pt x="152" y="0"/>
                    </a:lnTo>
                    <a:moveTo>
                      <a:pt x="156" y="0"/>
                    </a:moveTo>
                    <a:lnTo>
                      <a:pt x="160" y="0"/>
                    </a:lnTo>
                    <a:moveTo>
                      <a:pt x="164" y="0"/>
                    </a:moveTo>
                    <a:lnTo>
                      <a:pt x="168" y="0"/>
                    </a:lnTo>
                    <a:moveTo>
                      <a:pt x="172" y="0"/>
                    </a:moveTo>
                    <a:lnTo>
                      <a:pt x="176" y="0"/>
                    </a:lnTo>
                    <a:moveTo>
                      <a:pt x="180" y="0"/>
                    </a:moveTo>
                    <a:lnTo>
                      <a:pt x="184" y="0"/>
                    </a:lnTo>
                    <a:moveTo>
                      <a:pt x="188" y="0"/>
                    </a:moveTo>
                    <a:lnTo>
                      <a:pt x="192" y="0"/>
                    </a:lnTo>
                    <a:moveTo>
                      <a:pt x="196" y="0"/>
                    </a:moveTo>
                    <a:lnTo>
                      <a:pt x="200" y="0"/>
                    </a:lnTo>
                    <a:moveTo>
                      <a:pt x="204" y="0"/>
                    </a:moveTo>
                    <a:lnTo>
                      <a:pt x="208" y="0"/>
                    </a:lnTo>
                    <a:moveTo>
                      <a:pt x="212" y="0"/>
                    </a:moveTo>
                    <a:lnTo>
                      <a:pt x="216" y="0"/>
                    </a:lnTo>
                    <a:moveTo>
                      <a:pt x="220" y="0"/>
                    </a:moveTo>
                    <a:lnTo>
                      <a:pt x="224" y="0"/>
                    </a:lnTo>
                    <a:moveTo>
                      <a:pt x="228" y="0"/>
                    </a:moveTo>
                    <a:lnTo>
                      <a:pt x="232" y="0"/>
                    </a:lnTo>
                    <a:moveTo>
                      <a:pt x="236" y="0"/>
                    </a:moveTo>
                    <a:lnTo>
                      <a:pt x="240" y="0"/>
                    </a:lnTo>
                    <a:moveTo>
                      <a:pt x="244" y="0"/>
                    </a:moveTo>
                    <a:lnTo>
                      <a:pt x="248" y="0"/>
                    </a:lnTo>
                    <a:moveTo>
                      <a:pt x="252" y="0"/>
                    </a:moveTo>
                    <a:lnTo>
                      <a:pt x="256" y="0"/>
                    </a:lnTo>
                    <a:moveTo>
                      <a:pt x="260" y="0"/>
                    </a:moveTo>
                    <a:lnTo>
                      <a:pt x="264" y="0"/>
                    </a:lnTo>
                    <a:moveTo>
                      <a:pt x="268" y="0"/>
                    </a:moveTo>
                    <a:lnTo>
                      <a:pt x="272" y="0"/>
                    </a:lnTo>
                    <a:moveTo>
                      <a:pt x="276" y="0"/>
                    </a:moveTo>
                    <a:lnTo>
                      <a:pt x="280" y="0"/>
                    </a:lnTo>
                    <a:moveTo>
                      <a:pt x="284" y="0"/>
                    </a:moveTo>
                    <a:lnTo>
                      <a:pt x="288" y="0"/>
                    </a:lnTo>
                    <a:moveTo>
                      <a:pt x="292" y="0"/>
                    </a:moveTo>
                    <a:lnTo>
                      <a:pt x="296" y="0"/>
                    </a:lnTo>
                    <a:moveTo>
                      <a:pt x="300" y="0"/>
                    </a:moveTo>
                    <a:lnTo>
                      <a:pt x="304" y="0"/>
                    </a:lnTo>
                    <a:moveTo>
                      <a:pt x="308" y="0"/>
                    </a:moveTo>
                    <a:lnTo>
                      <a:pt x="312" y="0"/>
                    </a:lnTo>
                    <a:moveTo>
                      <a:pt x="316" y="0"/>
                    </a:moveTo>
                    <a:lnTo>
                      <a:pt x="320" y="0"/>
                    </a:lnTo>
                    <a:moveTo>
                      <a:pt x="324" y="0"/>
                    </a:moveTo>
                    <a:lnTo>
                      <a:pt x="328" y="0"/>
                    </a:lnTo>
                    <a:moveTo>
                      <a:pt x="332" y="0"/>
                    </a:moveTo>
                    <a:lnTo>
                      <a:pt x="336" y="0"/>
                    </a:lnTo>
                    <a:moveTo>
                      <a:pt x="340" y="0"/>
                    </a:moveTo>
                    <a:lnTo>
                      <a:pt x="344" y="0"/>
                    </a:lnTo>
                    <a:moveTo>
                      <a:pt x="348" y="0"/>
                    </a:moveTo>
                    <a:lnTo>
                      <a:pt x="352" y="0"/>
                    </a:lnTo>
                    <a:moveTo>
                      <a:pt x="356" y="0"/>
                    </a:moveTo>
                    <a:lnTo>
                      <a:pt x="360" y="0"/>
                    </a:lnTo>
                    <a:moveTo>
                      <a:pt x="364" y="0"/>
                    </a:moveTo>
                    <a:lnTo>
                      <a:pt x="368" y="0"/>
                    </a:lnTo>
                    <a:moveTo>
                      <a:pt x="372" y="0"/>
                    </a:moveTo>
                    <a:lnTo>
                      <a:pt x="376" y="0"/>
                    </a:lnTo>
                    <a:moveTo>
                      <a:pt x="380" y="0"/>
                    </a:moveTo>
                    <a:lnTo>
                      <a:pt x="384" y="0"/>
                    </a:lnTo>
                    <a:moveTo>
                      <a:pt x="388" y="0"/>
                    </a:moveTo>
                    <a:lnTo>
                      <a:pt x="392" y="0"/>
                    </a:lnTo>
                    <a:moveTo>
                      <a:pt x="396" y="0"/>
                    </a:moveTo>
                    <a:lnTo>
                      <a:pt x="400" y="0"/>
                    </a:lnTo>
                    <a:moveTo>
                      <a:pt x="404" y="0"/>
                    </a:moveTo>
                    <a:lnTo>
                      <a:pt x="408" y="0"/>
                    </a:lnTo>
                    <a:moveTo>
                      <a:pt x="412" y="0"/>
                    </a:moveTo>
                    <a:lnTo>
                      <a:pt x="416" y="0"/>
                    </a:lnTo>
                    <a:moveTo>
                      <a:pt x="420" y="0"/>
                    </a:moveTo>
                    <a:lnTo>
                      <a:pt x="424" y="0"/>
                    </a:lnTo>
                    <a:moveTo>
                      <a:pt x="428" y="0"/>
                    </a:moveTo>
                    <a:lnTo>
                      <a:pt x="432" y="0"/>
                    </a:lnTo>
                    <a:moveTo>
                      <a:pt x="436" y="0"/>
                    </a:moveTo>
                    <a:lnTo>
                      <a:pt x="440" y="0"/>
                    </a:lnTo>
                    <a:moveTo>
                      <a:pt x="444" y="0"/>
                    </a:moveTo>
                    <a:lnTo>
                      <a:pt x="448" y="0"/>
                    </a:lnTo>
                    <a:moveTo>
                      <a:pt x="452" y="0"/>
                    </a:moveTo>
                    <a:lnTo>
                      <a:pt x="456" y="0"/>
                    </a:lnTo>
                    <a:moveTo>
                      <a:pt x="460" y="0"/>
                    </a:moveTo>
                    <a:lnTo>
                      <a:pt x="464" y="0"/>
                    </a:lnTo>
                    <a:moveTo>
                      <a:pt x="468" y="0"/>
                    </a:moveTo>
                    <a:lnTo>
                      <a:pt x="472" y="0"/>
                    </a:lnTo>
                    <a:moveTo>
                      <a:pt x="476" y="0"/>
                    </a:moveTo>
                    <a:lnTo>
                      <a:pt x="480" y="0"/>
                    </a:lnTo>
                    <a:moveTo>
                      <a:pt x="484" y="0"/>
                    </a:moveTo>
                    <a:lnTo>
                      <a:pt x="488" y="0"/>
                    </a:lnTo>
                    <a:moveTo>
                      <a:pt x="492" y="0"/>
                    </a:moveTo>
                    <a:lnTo>
                      <a:pt x="496" y="0"/>
                    </a:lnTo>
                    <a:moveTo>
                      <a:pt x="500" y="0"/>
                    </a:moveTo>
                    <a:lnTo>
                      <a:pt x="504" y="0"/>
                    </a:lnTo>
                    <a:moveTo>
                      <a:pt x="508" y="0"/>
                    </a:moveTo>
                    <a:lnTo>
                      <a:pt x="512" y="0"/>
                    </a:lnTo>
                    <a:moveTo>
                      <a:pt x="516" y="0"/>
                    </a:moveTo>
                    <a:lnTo>
                      <a:pt x="520" y="0"/>
                    </a:lnTo>
                    <a:moveTo>
                      <a:pt x="524" y="0"/>
                    </a:moveTo>
                    <a:lnTo>
                      <a:pt x="528" y="0"/>
                    </a:lnTo>
                    <a:moveTo>
                      <a:pt x="532" y="0"/>
                    </a:moveTo>
                    <a:lnTo>
                      <a:pt x="536" y="0"/>
                    </a:lnTo>
                    <a:moveTo>
                      <a:pt x="540" y="0"/>
                    </a:moveTo>
                    <a:lnTo>
                      <a:pt x="544" y="0"/>
                    </a:lnTo>
                    <a:moveTo>
                      <a:pt x="548" y="0"/>
                    </a:moveTo>
                    <a:lnTo>
                      <a:pt x="552" y="0"/>
                    </a:lnTo>
                    <a:moveTo>
                      <a:pt x="556" y="0"/>
                    </a:moveTo>
                    <a:lnTo>
                      <a:pt x="560" y="0"/>
                    </a:lnTo>
                    <a:moveTo>
                      <a:pt x="564" y="0"/>
                    </a:moveTo>
                    <a:lnTo>
                      <a:pt x="568" y="0"/>
                    </a:lnTo>
                    <a:moveTo>
                      <a:pt x="572" y="0"/>
                    </a:moveTo>
                    <a:lnTo>
                      <a:pt x="576" y="0"/>
                    </a:lnTo>
                    <a:moveTo>
                      <a:pt x="580" y="0"/>
                    </a:moveTo>
                    <a:lnTo>
                      <a:pt x="584" y="0"/>
                    </a:lnTo>
                    <a:moveTo>
                      <a:pt x="588" y="0"/>
                    </a:moveTo>
                    <a:lnTo>
                      <a:pt x="592" y="0"/>
                    </a:lnTo>
                    <a:moveTo>
                      <a:pt x="596" y="0"/>
                    </a:moveTo>
                    <a:lnTo>
                      <a:pt x="600" y="0"/>
                    </a:lnTo>
                    <a:moveTo>
                      <a:pt x="604" y="0"/>
                    </a:moveTo>
                    <a:lnTo>
                      <a:pt x="608" y="0"/>
                    </a:lnTo>
                    <a:moveTo>
                      <a:pt x="612" y="0"/>
                    </a:moveTo>
                    <a:lnTo>
                      <a:pt x="616" y="0"/>
                    </a:lnTo>
                    <a:moveTo>
                      <a:pt x="620" y="0"/>
                    </a:moveTo>
                    <a:lnTo>
                      <a:pt x="624" y="0"/>
                    </a:lnTo>
                    <a:moveTo>
                      <a:pt x="628" y="0"/>
                    </a:moveTo>
                    <a:lnTo>
                      <a:pt x="632" y="0"/>
                    </a:lnTo>
                    <a:moveTo>
                      <a:pt x="636" y="0"/>
                    </a:moveTo>
                    <a:lnTo>
                      <a:pt x="640" y="0"/>
                    </a:lnTo>
                    <a:moveTo>
                      <a:pt x="644" y="0"/>
                    </a:moveTo>
                    <a:lnTo>
                      <a:pt x="648" y="0"/>
                    </a:lnTo>
                    <a:moveTo>
                      <a:pt x="652" y="0"/>
                    </a:moveTo>
                    <a:lnTo>
                      <a:pt x="656" y="0"/>
                    </a:lnTo>
                    <a:moveTo>
                      <a:pt x="660" y="0"/>
                    </a:moveTo>
                    <a:lnTo>
                      <a:pt x="664" y="0"/>
                    </a:lnTo>
                    <a:moveTo>
                      <a:pt x="668" y="0"/>
                    </a:moveTo>
                    <a:lnTo>
                      <a:pt x="672" y="0"/>
                    </a:lnTo>
                    <a:moveTo>
                      <a:pt x="676" y="0"/>
                    </a:moveTo>
                    <a:lnTo>
                      <a:pt x="680" y="0"/>
                    </a:lnTo>
                    <a:moveTo>
                      <a:pt x="684" y="0"/>
                    </a:moveTo>
                    <a:lnTo>
                      <a:pt x="688" y="0"/>
                    </a:lnTo>
                    <a:moveTo>
                      <a:pt x="692" y="0"/>
                    </a:moveTo>
                    <a:lnTo>
                      <a:pt x="696" y="0"/>
                    </a:lnTo>
                    <a:moveTo>
                      <a:pt x="700" y="0"/>
                    </a:moveTo>
                    <a:lnTo>
                      <a:pt x="704" y="0"/>
                    </a:lnTo>
                    <a:moveTo>
                      <a:pt x="708" y="0"/>
                    </a:moveTo>
                    <a:lnTo>
                      <a:pt x="712" y="0"/>
                    </a:lnTo>
                    <a:moveTo>
                      <a:pt x="716" y="0"/>
                    </a:moveTo>
                    <a:lnTo>
                      <a:pt x="720" y="0"/>
                    </a:lnTo>
                    <a:moveTo>
                      <a:pt x="724" y="0"/>
                    </a:moveTo>
                    <a:lnTo>
                      <a:pt x="728" y="0"/>
                    </a:lnTo>
                    <a:moveTo>
                      <a:pt x="732" y="0"/>
                    </a:moveTo>
                    <a:lnTo>
                      <a:pt x="736" y="0"/>
                    </a:lnTo>
                    <a:moveTo>
                      <a:pt x="740" y="0"/>
                    </a:moveTo>
                    <a:lnTo>
                      <a:pt x="744" y="0"/>
                    </a:lnTo>
                    <a:moveTo>
                      <a:pt x="748" y="0"/>
                    </a:move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24" name="Freeform 2189">
                <a:extLst>
                  <a:ext uri="{FF2B5EF4-FFF2-40B4-BE49-F238E27FC236}">
                    <a16:creationId xmlns:a16="http://schemas.microsoft.com/office/drawing/2014/main" id="{5DA2B727-496B-963A-7F8D-CD9463BEFEEB}"/>
                  </a:ext>
                </a:extLst>
              </p:cNvPr>
              <p:cNvSpPr>
                <a:spLocks noEditPoints="1"/>
              </p:cNvSpPr>
              <p:nvPr/>
            </p:nvSpPr>
            <p:spPr bwMode="auto">
              <a:xfrm>
                <a:off x="2258" y="152"/>
                <a:ext cx="0" cy="2498"/>
              </a:xfrm>
              <a:custGeom>
                <a:avLst/>
                <a:gdLst>
                  <a:gd name="T0" fmla="*/ 503 h 511"/>
                  <a:gd name="T1" fmla="*/ 491 h 511"/>
                  <a:gd name="T2" fmla="*/ 479 h 511"/>
                  <a:gd name="T3" fmla="*/ 467 h 511"/>
                  <a:gd name="T4" fmla="*/ 455 h 511"/>
                  <a:gd name="T5" fmla="*/ 443 h 511"/>
                  <a:gd name="T6" fmla="*/ 431 h 511"/>
                  <a:gd name="T7" fmla="*/ 419 h 511"/>
                  <a:gd name="T8" fmla="*/ 407 h 511"/>
                  <a:gd name="T9" fmla="*/ 395 h 511"/>
                  <a:gd name="T10" fmla="*/ 383 h 511"/>
                  <a:gd name="T11" fmla="*/ 371 h 511"/>
                  <a:gd name="T12" fmla="*/ 359 h 511"/>
                  <a:gd name="T13" fmla="*/ 347 h 511"/>
                  <a:gd name="T14" fmla="*/ 335 h 511"/>
                  <a:gd name="T15" fmla="*/ 323 h 511"/>
                  <a:gd name="T16" fmla="*/ 311 h 511"/>
                  <a:gd name="T17" fmla="*/ 299 h 511"/>
                  <a:gd name="T18" fmla="*/ 287 h 511"/>
                  <a:gd name="T19" fmla="*/ 275 h 511"/>
                  <a:gd name="T20" fmla="*/ 263 h 511"/>
                  <a:gd name="T21" fmla="*/ 251 h 511"/>
                  <a:gd name="T22" fmla="*/ 239 h 511"/>
                  <a:gd name="T23" fmla="*/ 227 h 511"/>
                  <a:gd name="T24" fmla="*/ 215 h 511"/>
                  <a:gd name="T25" fmla="*/ 203 h 511"/>
                  <a:gd name="T26" fmla="*/ 191 h 511"/>
                  <a:gd name="T27" fmla="*/ 179 h 511"/>
                  <a:gd name="T28" fmla="*/ 167 h 511"/>
                  <a:gd name="T29" fmla="*/ 155 h 511"/>
                  <a:gd name="T30" fmla="*/ 143 h 511"/>
                  <a:gd name="T31" fmla="*/ 131 h 511"/>
                  <a:gd name="T32" fmla="*/ 119 h 511"/>
                  <a:gd name="T33" fmla="*/ 107 h 511"/>
                  <a:gd name="T34" fmla="*/ 95 h 511"/>
                  <a:gd name="T35" fmla="*/ 83 h 511"/>
                  <a:gd name="T36" fmla="*/ 71 h 511"/>
                  <a:gd name="T37" fmla="*/ 59 h 511"/>
                  <a:gd name="T38" fmla="*/ 47 h 511"/>
                  <a:gd name="T39" fmla="*/ 35 h 511"/>
                  <a:gd name="T40" fmla="*/ 23 h 511"/>
                  <a:gd name="T41" fmla="*/ 11 h 51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Lst>
                <a:rect l="0" t="0" r="r" b="b"/>
                <a:pathLst>
                  <a:path h="511">
                    <a:moveTo>
                      <a:pt x="0" y="507"/>
                    </a:moveTo>
                    <a:lnTo>
                      <a:pt x="0" y="503"/>
                    </a:lnTo>
                    <a:moveTo>
                      <a:pt x="0" y="499"/>
                    </a:moveTo>
                    <a:lnTo>
                      <a:pt x="0" y="495"/>
                    </a:lnTo>
                    <a:moveTo>
                      <a:pt x="0" y="491"/>
                    </a:moveTo>
                    <a:lnTo>
                      <a:pt x="0" y="487"/>
                    </a:lnTo>
                    <a:moveTo>
                      <a:pt x="0" y="483"/>
                    </a:moveTo>
                    <a:lnTo>
                      <a:pt x="0" y="479"/>
                    </a:lnTo>
                    <a:moveTo>
                      <a:pt x="0" y="475"/>
                    </a:moveTo>
                    <a:lnTo>
                      <a:pt x="0" y="471"/>
                    </a:lnTo>
                    <a:moveTo>
                      <a:pt x="0" y="467"/>
                    </a:moveTo>
                    <a:lnTo>
                      <a:pt x="0" y="463"/>
                    </a:lnTo>
                    <a:moveTo>
                      <a:pt x="0" y="459"/>
                    </a:moveTo>
                    <a:lnTo>
                      <a:pt x="0" y="455"/>
                    </a:lnTo>
                    <a:moveTo>
                      <a:pt x="0" y="451"/>
                    </a:moveTo>
                    <a:lnTo>
                      <a:pt x="0" y="447"/>
                    </a:lnTo>
                    <a:moveTo>
                      <a:pt x="0" y="443"/>
                    </a:moveTo>
                    <a:lnTo>
                      <a:pt x="0" y="439"/>
                    </a:lnTo>
                    <a:moveTo>
                      <a:pt x="0" y="435"/>
                    </a:moveTo>
                    <a:lnTo>
                      <a:pt x="0" y="431"/>
                    </a:lnTo>
                    <a:moveTo>
                      <a:pt x="0" y="427"/>
                    </a:moveTo>
                    <a:lnTo>
                      <a:pt x="0" y="423"/>
                    </a:lnTo>
                    <a:moveTo>
                      <a:pt x="0" y="419"/>
                    </a:moveTo>
                    <a:lnTo>
                      <a:pt x="0" y="415"/>
                    </a:lnTo>
                    <a:moveTo>
                      <a:pt x="0" y="411"/>
                    </a:moveTo>
                    <a:lnTo>
                      <a:pt x="0" y="407"/>
                    </a:lnTo>
                    <a:moveTo>
                      <a:pt x="0" y="403"/>
                    </a:moveTo>
                    <a:lnTo>
                      <a:pt x="0" y="399"/>
                    </a:lnTo>
                    <a:moveTo>
                      <a:pt x="0" y="395"/>
                    </a:moveTo>
                    <a:lnTo>
                      <a:pt x="0" y="391"/>
                    </a:lnTo>
                    <a:moveTo>
                      <a:pt x="0" y="387"/>
                    </a:moveTo>
                    <a:lnTo>
                      <a:pt x="0" y="383"/>
                    </a:lnTo>
                    <a:moveTo>
                      <a:pt x="0" y="379"/>
                    </a:moveTo>
                    <a:lnTo>
                      <a:pt x="0" y="375"/>
                    </a:lnTo>
                    <a:moveTo>
                      <a:pt x="0" y="371"/>
                    </a:moveTo>
                    <a:lnTo>
                      <a:pt x="0" y="367"/>
                    </a:lnTo>
                    <a:moveTo>
                      <a:pt x="0" y="363"/>
                    </a:moveTo>
                    <a:lnTo>
                      <a:pt x="0" y="359"/>
                    </a:lnTo>
                    <a:moveTo>
                      <a:pt x="0" y="355"/>
                    </a:moveTo>
                    <a:lnTo>
                      <a:pt x="0" y="351"/>
                    </a:lnTo>
                    <a:moveTo>
                      <a:pt x="0" y="347"/>
                    </a:moveTo>
                    <a:lnTo>
                      <a:pt x="0" y="343"/>
                    </a:lnTo>
                    <a:moveTo>
                      <a:pt x="0" y="339"/>
                    </a:moveTo>
                    <a:lnTo>
                      <a:pt x="0" y="335"/>
                    </a:lnTo>
                    <a:moveTo>
                      <a:pt x="0" y="331"/>
                    </a:moveTo>
                    <a:lnTo>
                      <a:pt x="0" y="327"/>
                    </a:lnTo>
                    <a:moveTo>
                      <a:pt x="0" y="323"/>
                    </a:moveTo>
                    <a:lnTo>
                      <a:pt x="0" y="319"/>
                    </a:lnTo>
                    <a:moveTo>
                      <a:pt x="0" y="315"/>
                    </a:moveTo>
                    <a:lnTo>
                      <a:pt x="0" y="311"/>
                    </a:lnTo>
                    <a:moveTo>
                      <a:pt x="0" y="307"/>
                    </a:moveTo>
                    <a:lnTo>
                      <a:pt x="0" y="303"/>
                    </a:lnTo>
                    <a:moveTo>
                      <a:pt x="0" y="299"/>
                    </a:moveTo>
                    <a:lnTo>
                      <a:pt x="0" y="295"/>
                    </a:lnTo>
                    <a:moveTo>
                      <a:pt x="0" y="291"/>
                    </a:moveTo>
                    <a:lnTo>
                      <a:pt x="0" y="287"/>
                    </a:lnTo>
                    <a:moveTo>
                      <a:pt x="0" y="283"/>
                    </a:moveTo>
                    <a:lnTo>
                      <a:pt x="0" y="279"/>
                    </a:lnTo>
                    <a:moveTo>
                      <a:pt x="0" y="275"/>
                    </a:moveTo>
                    <a:lnTo>
                      <a:pt x="0" y="271"/>
                    </a:lnTo>
                    <a:moveTo>
                      <a:pt x="0" y="267"/>
                    </a:moveTo>
                    <a:lnTo>
                      <a:pt x="0" y="263"/>
                    </a:lnTo>
                    <a:moveTo>
                      <a:pt x="0" y="259"/>
                    </a:moveTo>
                    <a:lnTo>
                      <a:pt x="0" y="255"/>
                    </a:lnTo>
                    <a:moveTo>
                      <a:pt x="0" y="251"/>
                    </a:moveTo>
                    <a:lnTo>
                      <a:pt x="0" y="247"/>
                    </a:lnTo>
                    <a:moveTo>
                      <a:pt x="0" y="243"/>
                    </a:moveTo>
                    <a:lnTo>
                      <a:pt x="0" y="239"/>
                    </a:lnTo>
                    <a:moveTo>
                      <a:pt x="0" y="235"/>
                    </a:moveTo>
                    <a:lnTo>
                      <a:pt x="0" y="231"/>
                    </a:lnTo>
                    <a:moveTo>
                      <a:pt x="0" y="227"/>
                    </a:moveTo>
                    <a:lnTo>
                      <a:pt x="0" y="223"/>
                    </a:lnTo>
                    <a:moveTo>
                      <a:pt x="0" y="219"/>
                    </a:moveTo>
                    <a:lnTo>
                      <a:pt x="0" y="215"/>
                    </a:lnTo>
                    <a:moveTo>
                      <a:pt x="0" y="211"/>
                    </a:moveTo>
                    <a:lnTo>
                      <a:pt x="0" y="207"/>
                    </a:lnTo>
                    <a:moveTo>
                      <a:pt x="0" y="203"/>
                    </a:moveTo>
                    <a:lnTo>
                      <a:pt x="0" y="199"/>
                    </a:lnTo>
                    <a:moveTo>
                      <a:pt x="0" y="195"/>
                    </a:moveTo>
                    <a:lnTo>
                      <a:pt x="0" y="191"/>
                    </a:lnTo>
                    <a:moveTo>
                      <a:pt x="0" y="187"/>
                    </a:moveTo>
                    <a:lnTo>
                      <a:pt x="0" y="183"/>
                    </a:lnTo>
                    <a:moveTo>
                      <a:pt x="0" y="179"/>
                    </a:moveTo>
                    <a:lnTo>
                      <a:pt x="0" y="175"/>
                    </a:lnTo>
                    <a:moveTo>
                      <a:pt x="0" y="171"/>
                    </a:moveTo>
                    <a:lnTo>
                      <a:pt x="0" y="167"/>
                    </a:lnTo>
                    <a:moveTo>
                      <a:pt x="0" y="163"/>
                    </a:moveTo>
                    <a:lnTo>
                      <a:pt x="0" y="159"/>
                    </a:lnTo>
                    <a:moveTo>
                      <a:pt x="0" y="155"/>
                    </a:moveTo>
                    <a:lnTo>
                      <a:pt x="0" y="151"/>
                    </a:lnTo>
                    <a:moveTo>
                      <a:pt x="0" y="147"/>
                    </a:moveTo>
                    <a:lnTo>
                      <a:pt x="0" y="143"/>
                    </a:lnTo>
                    <a:moveTo>
                      <a:pt x="0" y="139"/>
                    </a:moveTo>
                    <a:lnTo>
                      <a:pt x="0" y="135"/>
                    </a:lnTo>
                    <a:moveTo>
                      <a:pt x="0" y="131"/>
                    </a:moveTo>
                    <a:lnTo>
                      <a:pt x="0" y="127"/>
                    </a:lnTo>
                    <a:moveTo>
                      <a:pt x="0" y="123"/>
                    </a:moveTo>
                    <a:lnTo>
                      <a:pt x="0" y="119"/>
                    </a:lnTo>
                    <a:moveTo>
                      <a:pt x="0" y="115"/>
                    </a:moveTo>
                    <a:lnTo>
                      <a:pt x="0" y="111"/>
                    </a:lnTo>
                    <a:moveTo>
                      <a:pt x="0" y="107"/>
                    </a:moveTo>
                    <a:lnTo>
                      <a:pt x="0" y="103"/>
                    </a:lnTo>
                    <a:moveTo>
                      <a:pt x="0" y="99"/>
                    </a:moveTo>
                    <a:lnTo>
                      <a:pt x="0" y="95"/>
                    </a:lnTo>
                    <a:moveTo>
                      <a:pt x="0" y="91"/>
                    </a:moveTo>
                    <a:lnTo>
                      <a:pt x="0" y="87"/>
                    </a:lnTo>
                    <a:moveTo>
                      <a:pt x="0" y="83"/>
                    </a:moveTo>
                    <a:lnTo>
                      <a:pt x="0" y="79"/>
                    </a:lnTo>
                    <a:moveTo>
                      <a:pt x="0" y="75"/>
                    </a:moveTo>
                    <a:lnTo>
                      <a:pt x="0" y="71"/>
                    </a:lnTo>
                    <a:moveTo>
                      <a:pt x="0" y="67"/>
                    </a:moveTo>
                    <a:lnTo>
                      <a:pt x="0" y="63"/>
                    </a:lnTo>
                    <a:moveTo>
                      <a:pt x="0" y="59"/>
                    </a:moveTo>
                    <a:lnTo>
                      <a:pt x="0" y="55"/>
                    </a:lnTo>
                    <a:moveTo>
                      <a:pt x="0" y="51"/>
                    </a:moveTo>
                    <a:lnTo>
                      <a:pt x="0" y="47"/>
                    </a:lnTo>
                    <a:moveTo>
                      <a:pt x="0" y="43"/>
                    </a:moveTo>
                    <a:lnTo>
                      <a:pt x="0" y="39"/>
                    </a:lnTo>
                    <a:moveTo>
                      <a:pt x="0" y="35"/>
                    </a:moveTo>
                    <a:lnTo>
                      <a:pt x="0" y="31"/>
                    </a:lnTo>
                    <a:moveTo>
                      <a:pt x="0" y="27"/>
                    </a:moveTo>
                    <a:lnTo>
                      <a:pt x="0" y="23"/>
                    </a:lnTo>
                    <a:moveTo>
                      <a:pt x="0" y="19"/>
                    </a:moveTo>
                    <a:lnTo>
                      <a:pt x="0" y="15"/>
                    </a:lnTo>
                    <a:moveTo>
                      <a:pt x="0" y="11"/>
                    </a:moveTo>
                    <a:lnTo>
                      <a:pt x="0" y="7"/>
                    </a:lnTo>
                    <a:moveTo>
                      <a:pt x="0" y="3"/>
                    </a:move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25" name="Rectangle 2190">
                <a:extLst>
                  <a:ext uri="{FF2B5EF4-FFF2-40B4-BE49-F238E27FC236}">
                    <a16:creationId xmlns:a16="http://schemas.microsoft.com/office/drawing/2014/main" id="{EB5EE017-2A42-6165-7E18-A022EB5E85DE}"/>
                  </a:ext>
                </a:extLst>
              </p:cNvPr>
              <p:cNvSpPr>
                <a:spLocks noChangeArrowheads="1"/>
              </p:cNvSpPr>
              <p:nvPr/>
            </p:nvSpPr>
            <p:spPr bwMode="auto">
              <a:xfrm>
                <a:off x="400" y="2631"/>
                <a:ext cx="14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-5.0</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426" name="Rectangle 2191">
                <a:extLst>
                  <a:ext uri="{FF2B5EF4-FFF2-40B4-BE49-F238E27FC236}">
                    <a16:creationId xmlns:a16="http://schemas.microsoft.com/office/drawing/2014/main" id="{3FE02015-F694-9F35-B949-8AAF75F3A8B9}"/>
                  </a:ext>
                </a:extLst>
              </p:cNvPr>
              <p:cNvSpPr>
                <a:spLocks noChangeArrowheads="1"/>
              </p:cNvSpPr>
              <p:nvPr/>
            </p:nvSpPr>
            <p:spPr bwMode="auto">
              <a:xfrm>
                <a:off x="400" y="2014"/>
                <a:ext cx="14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-2.5</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427" name="Rectangle 2192">
                <a:extLst>
                  <a:ext uri="{FF2B5EF4-FFF2-40B4-BE49-F238E27FC236}">
                    <a16:creationId xmlns:a16="http://schemas.microsoft.com/office/drawing/2014/main" id="{20BB950C-665A-729E-1924-CE6A3D7F3BE6}"/>
                  </a:ext>
                </a:extLst>
              </p:cNvPr>
              <p:cNvSpPr>
                <a:spLocks noChangeArrowheads="1"/>
              </p:cNvSpPr>
              <p:nvPr/>
            </p:nvSpPr>
            <p:spPr bwMode="auto">
              <a:xfrm>
                <a:off x="425" y="1398"/>
                <a:ext cx="117"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0.0</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428" name="Rectangle 2193">
                <a:extLst>
                  <a:ext uri="{FF2B5EF4-FFF2-40B4-BE49-F238E27FC236}">
                    <a16:creationId xmlns:a16="http://schemas.microsoft.com/office/drawing/2014/main" id="{FFFAE24D-578E-63F5-23FC-2AB73B0F4907}"/>
                  </a:ext>
                </a:extLst>
              </p:cNvPr>
              <p:cNvSpPr>
                <a:spLocks noChangeArrowheads="1"/>
              </p:cNvSpPr>
              <p:nvPr/>
            </p:nvSpPr>
            <p:spPr bwMode="auto">
              <a:xfrm>
                <a:off x="425" y="777"/>
                <a:ext cx="117"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2.5</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429" name="Rectangle 2194">
                <a:extLst>
                  <a:ext uri="{FF2B5EF4-FFF2-40B4-BE49-F238E27FC236}">
                    <a16:creationId xmlns:a16="http://schemas.microsoft.com/office/drawing/2014/main" id="{ED32E641-0BB3-0A36-8E41-20D24D55024B}"/>
                  </a:ext>
                </a:extLst>
              </p:cNvPr>
              <p:cNvSpPr>
                <a:spLocks noChangeArrowheads="1"/>
              </p:cNvSpPr>
              <p:nvPr/>
            </p:nvSpPr>
            <p:spPr bwMode="auto">
              <a:xfrm>
                <a:off x="425" y="161"/>
                <a:ext cx="117"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5.0</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430" name="Line 2195">
                <a:extLst>
                  <a:ext uri="{FF2B5EF4-FFF2-40B4-BE49-F238E27FC236}">
                    <a16:creationId xmlns:a16="http://schemas.microsoft.com/office/drawing/2014/main" id="{53F1712B-8CBA-9B5C-A40A-2E25022B1272}"/>
                  </a:ext>
                </a:extLst>
              </p:cNvPr>
              <p:cNvSpPr>
                <a:spLocks noChangeShapeType="1"/>
              </p:cNvSpPr>
              <p:nvPr/>
            </p:nvSpPr>
            <p:spPr bwMode="auto">
              <a:xfrm>
                <a:off x="552" y="2655"/>
                <a:ext cx="19"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431" name="Line 2196">
                <a:extLst>
                  <a:ext uri="{FF2B5EF4-FFF2-40B4-BE49-F238E27FC236}">
                    <a16:creationId xmlns:a16="http://schemas.microsoft.com/office/drawing/2014/main" id="{F6E4105B-3E5A-0CD5-0CBD-1A294E9DD061}"/>
                  </a:ext>
                </a:extLst>
              </p:cNvPr>
              <p:cNvSpPr>
                <a:spLocks noChangeShapeType="1"/>
              </p:cNvSpPr>
              <p:nvPr/>
            </p:nvSpPr>
            <p:spPr bwMode="auto">
              <a:xfrm>
                <a:off x="552" y="2039"/>
                <a:ext cx="19"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24" name="Line 2197">
                <a:extLst>
                  <a:ext uri="{FF2B5EF4-FFF2-40B4-BE49-F238E27FC236}">
                    <a16:creationId xmlns:a16="http://schemas.microsoft.com/office/drawing/2014/main" id="{9FB7BFA1-1DD4-F444-B0D8-2A187B218605}"/>
                  </a:ext>
                </a:extLst>
              </p:cNvPr>
              <p:cNvSpPr>
                <a:spLocks noChangeShapeType="1"/>
              </p:cNvSpPr>
              <p:nvPr/>
            </p:nvSpPr>
            <p:spPr bwMode="auto">
              <a:xfrm>
                <a:off x="552" y="1423"/>
                <a:ext cx="19"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25" name="Line 2198">
                <a:extLst>
                  <a:ext uri="{FF2B5EF4-FFF2-40B4-BE49-F238E27FC236}">
                    <a16:creationId xmlns:a16="http://schemas.microsoft.com/office/drawing/2014/main" id="{1929BD94-5669-7165-DC3F-E4BA3F8E34E5}"/>
                  </a:ext>
                </a:extLst>
              </p:cNvPr>
              <p:cNvSpPr>
                <a:spLocks noChangeShapeType="1"/>
              </p:cNvSpPr>
              <p:nvPr/>
            </p:nvSpPr>
            <p:spPr bwMode="auto">
              <a:xfrm>
                <a:off x="552" y="802"/>
                <a:ext cx="19"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26" name="Line 2199">
                <a:extLst>
                  <a:ext uri="{FF2B5EF4-FFF2-40B4-BE49-F238E27FC236}">
                    <a16:creationId xmlns:a16="http://schemas.microsoft.com/office/drawing/2014/main" id="{C2A2501F-B648-D2B0-0C06-64A490DB1BBA}"/>
                  </a:ext>
                </a:extLst>
              </p:cNvPr>
              <p:cNvSpPr>
                <a:spLocks noChangeShapeType="1"/>
              </p:cNvSpPr>
              <p:nvPr/>
            </p:nvSpPr>
            <p:spPr bwMode="auto">
              <a:xfrm>
                <a:off x="552" y="186"/>
                <a:ext cx="19" cy="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27" name="Line 2200">
                <a:extLst>
                  <a:ext uri="{FF2B5EF4-FFF2-40B4-BE49-F238E27FC236}">
                    <a16:creationId xmlns:a16="http://schemas.microsoft.com/office/drawing/2014/main" id="{BD620F8C-68D1-EDC1-6B8F-64E77490A3F6}"/>
                  </a:ext>
                </a:extLst>
              </p:cNvPr>
              <p:cNvSpPr>
                <a:spLocks noChangeShapeType="1"/>
              </p:cNvSpPr>
              <p:nvPr/>
            </p:nvSpPr>
            <p:spPr bwMode="auto">
              <a:xfrm flipV="1">
                <a:off x="1300" y="2670"/>
                <a:ext cx="0"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28" name="Line 2201">
                <a:extLst>
                  <a:ext uri="{FF2B5EF4-FFF2-40B4-BE49-F238E27FC236}">
                    <a16:creationId xmlns:a16="http://schemas.microsoft.com/office/drawing/2014/main" id="{186FD659-78DB-FC5D-F3D1-2DC331ADB993}"/>
                  </a:ext>
                </a:extLst>
              </p:cNvPr>
              <p:cNvSpPr>
                <a:spLocks noChangeShapeType="1"/>
              </p:cNvSpPr>
              <p:nvPr/>
            </p:nvSpPr>
            <p:spPr bwMode="auto">
              <a:xfrm flipV="1">
                <a:off x="2258" y="2670"/>
                <a:ext cx="0"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29" name="Line 2202">
                <a:extLst>
                  <a:ext uri="{FF2B5EF4-FFF2-40B4-BE49-F238E27FC236}">
                    <a16:creationId xmlns:a16="http://schemas.microsoft.com/office/drawing/2014/main" id="{F40644C2-2CA2-4343-5FEA-9553C427573B}"/>
                  </a:ext>
                </a:extLst>
              </p:cNvPr>
              <p:cNvSpPr>
                <a:spLocks noChangeShapeType="1"/>
              </p:cNvSpPr>
              <p:nvPr/>
            </p:nvSpPr>
            <p:spPr bwMode="auto">
              <a:xfrm flipV="1">
                <a:off x="3211" y="2670"/>
                <a:ext cx="0"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30" name="Line 2203">
                <a:extLst>
                  <a:ext uri="{FF2B5EF4-FFF2-40B4-BE49-F238E27FC236}">
                    <a16:creationId xmlns:a16="http://schemas.microsoft.com/office/drawing/2014/main" id="{E01A046D-EC9F-2BCC-3DD6-C8DE234B97A9}"/>
                  </a:ext>
                </a:extLst>
              </p:cNvPr>
              <p:cNvSpPr>
                <a:spLocks noChangeShapeType="1"/>
              </p:cNvSpPr>
              <p:nvPr/>
            </p:nvSpPr>
            <p:spPr bwMode="auto">
              <a:xfrm flipV="1">
                <a:off x="4164" y="2670"/>
                <a:ext cx="0"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631" name="Rectangle 2204">
                <a:extLst>
                  <a:ext uri="{FF2B5EF4-FFF2-40B4-BE49-F238E27FC236}">
                    <a16:creationId xmlns:a16="http://schemas.microsoft.com/office/drawing/2014/main" id="{733FFCF0-A7D7-96C5-0B64-CB71329C19AC}"/>
                  </a:ext>
                </a:extLst>
              </p:cNvPr>
              <p:cNvSpPr>
                <a:spLocks noChangeArrowheads="1"/>
              </p:cNvSpPr>
              <p:nvPr/>
            </p:nvSpPr>
            <p:spPr bwMode="auto">
              <a:xfrm>
                <a:off x="1256" y="2704"/>
                <a:ext cx="8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-3</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632" name="Rectangle 2205">
                <a:extLst>
                  <a:ext uri="{FF2B5EF4-FFF2-40B4-BE49-F238E27FC236}">
                    <a16:creationId xmlns:a16="http://schemas.microsoft.com/office/drawing/2014/main" id="{6A13AF09-5C73-37D8-BE47-3BEFC52EE922}"/>
                  </a:ext>
                </a:extLst>
              </p:cNvPr>
              <p:cNvSpPr>
                <a:spLocks noChangeArrowheads="1"/>
              </p:cNvSpPr>
              <p:nvPr/>
            </p:nvSpPr>
            <p:spPr bwMode="auto">
              <a:xfrm>
                <a:off x="2226" y="2704"/>
                <a:ext cx="6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0</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633" name="Rectangle 2206">
                <a:extLst>
                  <a:ext uri="{FF2B5EF4-FFF2-40B4-BE49-F238E27FC236}">
                    <a16:creationId xmlns:a16="http://schemas.microsoft.com/office/drawing/2014/main" id="{2A711F9C-411F-6104-1522-FC51301DBEBE}"/>
                  </a:ext>
                </a:extLst>
              </p:cNvPr>
              <p:cNvSpPr>
                <a:spLocks noChangeArrowheads="1"/>
              </p:cNvSpPr>
              <p:nvPr/>
            </p:nvSpPr>
            <p:spPr bwMode="auto">
              <a:xfrm>
                <a:off x="3179" y="2704"/>
                <a:ext cx="6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3</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634" name="Rectangle 2207">
                <a:extLst>
                  <a:ext uri="{FF2B5EF4-FFF2-40B4-BE49-F238E27FC236}">
                    <a16:creationId xmlns:a16="http://schemas.microsoft.com/office/drawing/2014/main" id="{BD33EF41-19C5-2F96-1406-4A5872910E96}"/>
                  </a:ext>
                </a:extLst>
              </p:cNvPr>
              <p:cNvSpPr>
                <a:spLocks noChangeArrowheads="1"/>
              </p:cNvSpPr>
              <p:nvPr/>
            </p:nvSpPr>
            <p:spPr bwMode="auto">
              <a:xfrm>
                <a:off x="4132" y="2704"/>
                <a:ext cx="6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4D4D4D"/>
                    </a:solidFill>
                    <a:effectLst/>
                    <a:latin typeface="Arial" panose="020B0604020202020204" pitchFamily="34" charset="0"/>
                  </a:rPr>
                  <a:t>6</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635" name="Rectangle 2208">
                <a:extLst>
                  <a:ext uri="{FF2B5EF4-FFF2-40B4-BE49-F238E27FC236}">
                    <a16:creationId xmlns:a16="http://schemas.microsoft.com/office/drawing/2014/main" id="{3BBCF9F8-EA44-850C-C224-46595AD195D2}"/>
                  </a:ext>
                </a:extLst>
              </p:cNvPr>
              <p:cNvSpPr>
                <a:spLocks noChangeArrowheads="1"/>
              </p:cNvSpPr>
              <p:nvPr/>
            </p:nvSpPr>
            <p:spPr bwMode="auto">
              <a:xfrm>
                <a:off x="2160" y="2801"/>
                <a:ext cx="50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a:ln>
                      <a:noFill/>
                    </a:ln>
                    <a:solidFill>
                      <a:srgbClr val="000000"/>
                    </a:solidFill>
                    <a:effectLst/>
                    <a:latin typeface="Arial" panose="020B0604020202020204" pitchFamily="34" charset="0"/>
                  </a:rPr>
                  <a:t>Dim1 (42.3%)</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636" name="Rectangle 2209">
                <a:extLst>
                  <a:ext uri="{FF2B5EF4-FFF2-40B4-BE49-F238E27FC236}">
                    <a16:creationId xmlns:a16="http://schemas.microsoft.com/office/drawing/2014/main" id="{68D5A359-D936-30F0-FAC0-38AEB9C1AB85}"/>
                  </a:ext>
                </a:extLst>
              </p:cNvPr>
              <p:cNvSpPr>
                <a:spLocks noChangeArrowheads="1"/>
              </p:cNvSpPr>
              <p:nvPr/>
            </p:nvSpPr>
            <p:spPr bwMode="auto">
              <a:xfrm rot="16200000">
                <a:off x="123" y="1354"/>
                <a:ext cx="50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900" b="0" i="0" u="none" strike="noStrike" cap="none" normalizeH="0" baseline="0" dirty="0">
                    <a:ln>
                      <a:noFill/>
                    </a:ln>
                    <a:solidFill>
                      <a:srgbClr val="000000"/>
                    </a:solidFill>
                    <a:effectLst/>
                    <a:latin typeface="Arial" panose="020B0604020202020204" pitchFamily="34" charset="0"/>
                  </a:rPr>
                  <a:t>Dim2 (23.3%)</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2638" name="Rectangle 2211">
                <a:extLst>
                  <a:ext uri="{FF2B5EF4-FFF2-40B4-BE49-F238E27FC236}">
                    <a16:creationId xmlns:a16="http://schemas.microsoft.com/office/drawing/2014/main" id="{F2B00611-8E7C-FC02-5387-3BF62A2E0A19}"/>
                  </a:ext>
                </a:extLst>
              </p:cNvPr>
              <p:cNvSpPr>
                <a:spLocks noChangeArrowheads="1"/>
              </p:cNvSpPr>
              <p:nvPr/>
            </p:nvSpPr>
            <p:spPr bwMode="auto">
              <a:xfrm>
                <a:off x="4418" y="111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39" name="Rectangle 2212">
                <a:extLst>
                  <a:ext uri="{FF2B5EF4-FFF2-40B4-BE49-F238E27FC236}">
                    <a16:creationId xmlns:a16="http://schemas.microsoft.com/office/drawing/2014/main" id="{347CC772-A3E5-70B1-13A2-1F042691B9BB}"/>
                  </a:ext>
                </a:extLst>
              </p:cNvPr>
              <p:cNvSpPr>
                <a:spLocks noChangeArrowheads="1"/>
              </p:cNvSpPr>
              <p:nvPr/>
            </p:nvSpPr>
            <p:spPr bwMode="auto">
              <a:xfrm>
                <a:off x="4418" y="1134"/>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40" name="Rectangle 2213">
                <a:extLst>
                  <a:ext uri="{FF2B5EF4-FFF2-40B4-BE49-F238E27FC236}">
                    <a16:creationId xmlns:a16="http://schemas.microsoft.com/office/drawing/2014/main" id="{26039410-33AE-687B-37FA-532E65E2B241}"/>
                  </a:ext>
                </a:extLst>
              </p:cNvPr>
              <p:cNvSpPr>
                <a:spLocks noChangeArrowheads="1"/>
              </p:cNvSpPr>
              <p:nvPr/>
            </p:nvSpPr>
            <p:spPr bwMode="auto">
              <a:xfrm>
                <a:off x="4413" y="1120"/>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41" name="Rectangle 2214">
                <a:extLst>
                  <a:ext uri="{FF2B5EF4-FFF2-40B4-BE49-F238E27FC236}">
                    <a16:creationId xmlns:a16="http://schemas.microsoft.com/office/drawing/2014/main" id="{9A112BE6-427B-B65A-C9C5-26445B267812}"/>
                  </a:ext>
                </a:extLst>
              </p:cNvPr>
              <p:cNvSpPr>
                <a:spLocks noChangeArrowheads="1"/>
              </p:cNvSpPr>
              <p:nvPr/>
            </p:nvSpPr>
            <p:spPr bwMode="auto">
              <a:xfrm>
                <a:off x="4413" y="1130"/>
                <a:ext cx="25"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grpSp>
        <p:sp>
          <p:nvSpPr>
            <p:cNvPr id="24" name="Rectangle 2216">
              <a:extLst>
                <a:ext uri="{FF2B5EF4-FFF2-40B4-BE49-F238E27FC236}">
                  <a16:creationId xmlns:a16="http://schemas.microsoft.com/office/drawing/2014/main" id="{D8D467AC-6FCF-4C40-918B-60FE4943AAC6}"/>
                </a:ext>
              </a:extLst>
            </p:cNvPr>
            <p:cNvSpPr>
              <a:spLocks noChangeArrowheads="1"/>
            </p:cNvSpPr>
            <p:nvPr/>
          </p:nvSpPr>
          <p:spPr bwMode="auto">
            <a:xfrm>
              <a:off x="4413" y="112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5" name="Rectangle 2217">
              <a:extLst>
                <a:ext uri="{FF2B5EF4-FFF2-40B4-BE49-F238E27FC236}">
                  <a16:creationId xmlns:a16="http://schemas.microsoft.com/office/drawing/2014/main" id="{5244F5FB-B826-98AF-4157-06B1B75A147E}"/>
                </a:ext>
              </a:extLst>
            </p:cNvPr>
            <p:cNvSpPr>
              <a:spLocks noChangeArrowheads="1"/>
            </p:cNvSpPr>
            <p:nvPr/>
          </p:nvSpPr>
          <p:spPr bwMode="auto">
            <a:xfrm>
              <a:off x="4413" y="1125"/>
              <a:ext cx="2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6" name="Rectangle 2218">
              <a:extLst>
                <a:ext uri="{FF2B5EF4-FFF2-40B4-BE49-F238E27FC236}">
                  <a16:creationId xmlns:a16="http://schemas.microsoft.com/office/drawing/2014/main" id="{1BD99C06-E22B-314A-111F-B62159544E3D}"/>
                </a:ext>
              </a:extLst>
            </p:cNvPr>
            <p:cNvSpPr>
              <a:spLocks noChangeArrowheads="1"/>
            </p:cNvSpPr>
            <p:nvPr/>
          </p:nvSpPr>
          <p:spPr bwMode="auto">
            <a:xfrm>
              <a:off x="4418" y="1105"/>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7" name="Rectangle 2219">
              <a:extLst>
                <a:ext uri="{FF2B5EF4-FFF2-40B4-BE49-F238E27FC236}">
                  <a16:creationId xmlns:a16="http://schemas.microsoft.com/office/drawing/2014/main" id="{0EF2D1D7-3CE8-34F4-A51F-6C85D331EAB4}"/>
                </a:ext>
              </a:extLst>
            </p:cNvPr>
            <p:cNvSpPr>
              <a:spLocks noChangeArrowheads="1"/>
            </p:cNvSpPr>
            <p:nvPr/>
          </p:nvSpPr>
          <p:spPr bwMode="auto">
            <a:xfrm>
              <a:off x="4418" y="1144"/>
              <a:ext cx="15"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8" name="Rectangle 2220">
              <a:extLst>
                <a:ext uri="{FF2B5EF4-FFF2-40B4-BE49-F238E27FC236}">
                  <a16:creationId xmlns:a16="http://schemas.microsoft.com/office/drawing/2014/main" id="{4CE39E5F-E44B-807A-58AD-3A7FF5ED6620}"/>
                </a:ext>
              </a:extLst>
            </p:cNvPr>
            <p:cNvSpPr>
              <a:spLocks noChangeArrowheads="1"/>
            </p:cNvSpPr>
            <p:nvPr/>
          </p:nvSpPr>
          <p:spPr bwMode="auto">
            <a:xfrm>
              <a:off x="4408" y="1110"/>
              <a:ext cx="35" cy="10"/>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29" name="Rectangle 2221">
              <a:extLst>
                <a:ext uri="{FF2B5EF4-FFF2-40B4-BE49-F238E27FC236}">
                  <a16:creationId xmlns:a16="http://schemas.microsoft.com/office/drawing/2014/main" id="{D8C00C87-28F0-8044-86E6-441BC317DAAB}"/>
                </a:ext>
              </a:extLst>
            </p:cNvPr>
            <p:cNvSpPr>
              <a:spLocks noChangeArrowheads="1"/>
            </p:cNvSpPr>
            <p:nvPr/>
          </p:nvSpPr>
          <p:spPr bwMode="auto">
            <a:xfrm>
              <a:off x="4408" y="1134"/>
              <a:ext cx="35" cy="10"/>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0" name="Rectangle 2222">
              <a:extLst>
                <a:ext uri="{FF2B5EF4-FFF2-40B4-BE49-F238E27FC236}">
                  <a16:creationId xmlns:a16="http://schemas.microsoft.com/office/drawing/2014/main" id="{438E5D20-B6A5-25B4-2F33-BC870832D362}"/>
                </a:ext>
              </a:extLst>
            </p:cNvPr>
            <p:cNvSpPr>
              <a:spLocks noChangeArrowheads="1"/>
            </p:cNvSpPr>
            <p:nvPr/>
          </p:nvSpPr>
          <p:spPr bwMode="auto">
            <a:xfrm>
              <a:off x="4404" y="1120"/>
              <a:ext cx="4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1" name="Rectangle 2223">
              <a:extLst>
                <a:ext uri="{FF2B5EF4-FFF2-40B4-BE49-F238E27FC236}">
                  <a16:creationId xmlns:a16="http://schemas.microsoft.com/office/drawing/2014/main" id="{545D3952-E234-DDBC-2736-C79A899FD040}"/>
                </a:ext>
              </a:extLst>
            </p:cNvPr>
            <p:cNvSpPr>
              <a:spLocks noChangeArrowheads="1"/>
            </p:cNvSpPr>
            <p:nvPr/>
          </p:nvSpPr>
          <p:spPr bwMode="auto">
            <a:xfrm>
              <a:off x="4404" y="1130"/>
              <a:ext cx="44" cy="4"/>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2" name="Rectangle 2224">
              <a:extLst>
                <a:ext uri="{FF2B5EF4-FFF2-40B4-BE49-F238E27FC236}">
                  <a16:creationId xmlns:a16="http://schemas.microsoft.com/office/drawing/2014/main" id="{DDA98033-1E4F-9D1C-C2B9-670B85C265CD}"/>
                </a:ext>
              </a:extLst>
            </p:cNvPr>
            <p:cNvSpPr>
              <a:spLocks noChangeArrowheads="1"/>
            </p:cNvSpPr>
            <p:nvPr/>
          </p:nvSpPr>
          <p:spPr bwMode="auto">
            <a:xfrm>
              <a:off x="4404" y="1125"/>
              <a:ext cx="4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3" name="Rectangle 2225">
              <a:extLst>
                <a:ext uri="{FF2B5EF4-FFF2-40B4-BE49-F238E27FC236}">
                  <a16:creationId xmlns:a16="http://schemas.microsoft.com/office/drawing/2014/main" id="{FDC23CED-AF07-3A3B-9260-7C5375DB36D6}"/>
                </a:ext>
              </a:extLst>
            </p:cNvPr>
            <p:cNvSpPr>
              <a:spLocks noChangeArrowheads="1"/>
            </p:cNvSpPr>
            <p:nvPr/>
          </p:nvSpPr>
          <p:spPr bwMode="auto">
            <a:xfrm>
              <a:off x="4404" y="1125"/>
              <a:ext cx="44" cy="5"/>
            </a:xfrm>
            <a:prstGeom prst="rect">
              <a:avLst/>
            </a:prstGeom>
            <a:solidFill>
              <a:srgbClr val="F87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4" name="Freeform 2226">
              <a:extLst>
                <a:ext uri="{FF2B5EF4-FFF2-40B4-BE49-F238E27FC236}">
                  <a16:creationId xmlns:a16="http://schemas.microsoft.com/office/drawing/2014/main" id="{8AC73202-D03E-908E-5CD5-184BC10AC636}"/>
                </a:ext>
              </a:extLst>
            </p:cNvPr>
            <p:cNvSpPr>
              <a:spLocks/>
            </p:cNvSpPr>
            <p:nvPr/>
          </p:nvSpPr>
          <p:spPr bwMode="auto">
            <a:xfrm>
              <a:off x="4408" y="1218"/>
              <a:ext cx="35" cy="29"/>
            </a:xfrm>
            <a:custGeom>
              <a:avLst/>
              <a:gdLst>
                <a:gd name="T0" fmla="*/ 15 w 35"/>
                <a:gd name="T1" fmla="*/ 0 h 29"/>
                <a:gd name="T2" fmla="*/ 35 w 35"/>
                <a:gd name="T3" fmla="*/ 29 h 29"/>
                <a:gd name="T4" fmla="*/ 0 w 35"/>
                <a:gd name="T5" fmla="*/ 29 h 29"/>
                <a:gd name="T6" fmla="*/ 15 w 35"/>
                <a:gd name="T7" fmla="*/ 0 h 29"/>
              </a:gdLst>
              <a:ahLst/>
              <a:cxnLst>
                <a:cxn ang="0">
                  <a:pos x="T0" y="T1"/>
                </a:cxn>
                <a:cxn ang="0">
                  <a:pos x="T2" y="T3"/>
                </a:cxn>
                <a:cxn ang="0">
                  <a:pos x="T4" y="T5"/>
                </a:cxn>
                <a:cxn ang="0">
                  <a:pos x="T6" y="T7"/>
                </a:cxn>
              </a:cxnLst>
              <a:rect l="0" t="0" r="r" b="b"/>
              <a:pathLst>
                <a:path w="35" h="29">
                  <a:moveTo>
                    <a:pt x="15" y="0"/>
                  </a:moveTo>
                  <a:lnTo>
                    <a:pt x="35" y="29"/>
                  </a:lnTo>
                  <a:lnTo>
                    <a:pt x="0" y="29"/>
                  </a:lnTo>
                  <a:lnTo>
                    <a:pt x="15"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5" name="Freeform 2227">
              <a:extLst>
                <a:ext uri="{FF2B5EF4-FFF2-40B4-BE49-F238E27FC236}">
                  <a16:creationId xmlns:a16="http://schemas.microsoft.com/office/drawing/2014/main" id="{5206B437-F430-98BD-1888-99E4E5ACFD35}"/>
                </a:ext>
              </a:extLst>
            </p:cNvPr>
            <p:cNvSpPr>
              <a:spLocks/>
            </p:cNvSpPr>
            <p:nvPr/>
          </p:nvSpPr>
          <p:spPr bwMode="auto">
            <a:xfrm>
              <a:off x="4394" y="1203"/>
              <a:ext cx="63" cy="54"/>
            </a:xfrm>
            <a:custGeom>
              <a:avLst/>
              <a:gdLst>
                <a:gd name="T0" fmla="*/ 29 w 63"/>
                <a:gd name="T1" fmla="*/ 0 h 54"/>
                <a:gd name="T2" fmla="*/ 63 w 63"/>
                <a:gd name="T3" fmla="*/ 54 h 54"/>
                <a:gd name="T4" fmla="*/ 0 w 63"/>
                <a:gd name="T5" fmla="*/ 54 h 54"/>
                <a:gd name="T6" fmla="*/ 29 w 63"/>
                <a:gd name="T7" fmla="*/ 0 h 54"/>
              </a:gdLst>
              <a:ahLst/>
              <a:cxnLst>
                <a:cxn ang="0">
                  <a:pos x="T0" y="T1"/>
                </a:cxn>
                <a:cxn ang="0">
                  <a:pos x="T2" y="T3"/>
                </a:cxn>
                <a:cxn ang="0">
                  <a:pos x="T4" y="T5"/>
                </a:cxn>
                <a:cxn ang="0">
                  <a:pos x="T6" y="T7"/>
                </a:cxn>
              </a:cxnLst>
              <a:rect l="0" t="0" r="r" b="b"/>
              <a:pathLst>
                <a:path w="63" h="54">
                  <a:moveTo>
                    <a:pt x="29" y="0"/>
                  </a:moveTo>
                  <a:lnTo>
                    <a:pt x="63" y="54"/>
                  </a:lnTo>
                  <a:lnTo>
                    <a:pt x="0" y="54"/>
                  </a:lnTo>
                  <a:lnTo>
                    <a:pt x="29" y="0"/>
                  </a:lnTo>
                  <a:close/>
                </a:path>
              </a:pathLst>
            </a:custGeom>
            <a:solidFill>
              <a:srgbClr val="C4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6" name="Rectangle 2228">
              <a:extLst>
                <a:ext uri="{FF2B5EF4-FFF2-40B4-BE49-F238E27FC236}">
                  <a16:creationId xmlns:a16="http://schemas.microsoft.com/office/drawing/2014/main" id="{E437A7EB-936A-4568-2E46-DA9F5EA21698}"/>
                </a:ext>
              </a:extLst>
            </p:cNvPr>
            <p:cNvSpPr>
              <a:spLocks noChangeArrowheads="1"/>
            </p:cNvSpPr>
            <p:nvPr/>
          </p:nvSpPr>
          <p:spPr bwMode="auto">
            <a:xfrm>
              <a:off x="4413" y="1340"/>
              <a:ext cx="25" cy="2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7" name="Rectangle 2229">
              <a:extLst>
                <a:ext uri="{FF2B5EF4-FFF2-40B4-BE49-F238E27FC236}">
                  <a16:creationId xmlns:a16="http://schemas.microsoft.com/office/drawing/2014/main" id="{E3908F8E-71D3-C7E8-5571-B30473402CEA}"/>
                </a:ext>
              </a:extLst>
            </p:cNvPr>
            <p:cNvSpPr>
              <a:spLocks noChangeArrowheads="1"/>
            </p:cNvSpPr>
            <p:nvPr/>
          </p:nvSpPr>
          <p:spPr bwMode="auto">
            <a:xfrm>
              <a:off x="4404" y="1330"/>
              <a:ext cx="44" cy="44"/>
            </a:xfrm>
            <a:prstGeom prst="rect">
              <a:avLst/>
            </a:prstGeom>
            <a:solidFill>
              <a:srgbClr val="53B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O"/>
            </a:p>
          </p:txBody>
        </p:sp>
        <p:sp>
          <p:nvSpPr>
            <p:cNvPr id="38" name="Line 2230">
              <a:extLst>
                <a:ext uri="{FF2B5EF4-FFF2-40B4-BE49-F238E27FC236}">
                  <a16:creationId xmlns:a16="http://schemas.microsoft.com/office/drawing/2014/main" id="{299ABADF-C104-3DD7-CA0E-1563132708CC}"/>
                </a:ext>
              </a:extLst>
            </p:cNvPr>
            <p:cNvSpPr>
              <a:spLocks noChangeShapeType="1"/>
            </p:cNvSpPr>
            <p:nvPr/>
          </p:nvSpPr>
          <p:spPr bwMode="auto">
            <a:xfrm>
              <a:off x="4408" y="1467"/>
              <a:ext cx="35"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9" name="Line 2231">
              <a:extLst>
                <a:ext uri="{FF2B5EF4-FFF2-40B4-BE49-F238E27FC236}">
                  <a16:creationId xmlns:a16="http://schemas.microsoft.com/office/drawing/2014/main" id="{7938268E-79BB-3610-CC3B-912268CA7627}"/>
                </a:ext>
              </a:extLst>
            </p:cNvPr>
            <p:cNvSpPr>
              <a:spLocks noChangeShapeType="1"/>
            </p:cNvSpPr>
            <p:nvPr/>
          </p:nvSpPr>
          <p:spPr bwMode="auto">
            <a:xfrm flipV="1">
              <a:off x="4423" y="1447"/>
              <a:ext cx="0" cy="35"/>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0" name="Line 2232">
              <a:extLst>
                <a:ext uri="{FF2B5EF4-FFF2-40B4-BE49-F238E27FC236}">
                  <a16:creationId xmlns:a16="http://schemas.microsoft.com/office/drawing/2014/main" id="{1A63B151-E411-B8BB-AA9E-17BC41CF66F7}"/>
                </a:ext>
              </a:extLst>
            </p:cNvPr>
            <p:cNvSpPr>
              <a:spLocks noChangeShapeType="1"/>
            </p:cNvSpPr>
            <p:nvPr/>
          </p:nvSpPr>
          <p:spPr bwMode="auto">
            <a:xfrm>
              <a:off x="4394" y="1467"/>
              <a:ext cx="63" cy="0"/>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1" name="Line 2233">
              <a:extLst>
                <a:ext uri="{FF2B5EF4-FFF2-40B4-BE49-F238E27FC236}">
                  <a16:creationId xmlns:a16="http://schemas.microsoft.com/office/drawing/2014/main" id="{8B102E61-A107-10C3-BA22-11FF1D921C93}"/>
                </a:ext>
              </a:extLst>
            </p:cNvPr>
            <p:cNvSpPr>
              <a:spLocks noChangeShapeType="1"/>
            </p:cNvSpPr>
            <p:nvPr/>
          </p:nvSpPr>
          <p:spPr bwMode="auto">
            <a:xfrm flipV="1">
              <a:off x="4423" y="1433"/>
              <a:ext cx="0" cy="63"/>
            </a:xfrm>
            <a:prstGeom prst="line">
              <a:avLst/>
            </a:prstGeom>
            <a:noFill/>
            <a:ln w="7938" cap="rnd">
              <a:solidFill>
                <a:srgbClr val="00C09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2" name="Rectangle 2234">
              <a:extLst>
                <a:ext uri="{FF2B5EF4-FFF2-40B4-BE49-F238E27FC236}">
                  <a16:creationId xmlns:a16="http://schemas.microsoft.com/office/drawing/2014/main" id="{D275F641-3406-5C88-9299-D12141C7B26F}"/>
                </a:ext>
              </a:extLst>
            </p:cNvPr>
            <p:cNvSpPr>
              <a:spLocks noChangeArrowheads="1"/>
            </p:cNvSpPr>
            <p:nvPr/>
          </p:nvSpPr>
          <p:spPr bwMode="auto">
            <a:xfrm>
              <a:off x="4413" y="1565"/>
              <a:ext cx="25" cy="2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3" name="Line 2235">
              <a:extLst>
                <a:ext uri="{FF2B5EF4-FFF2-40B4-BE49-F238E27FC236}">
                  <a16:creationId xmlns:a16="http://schemas.microsoft.com/office/drawing/2014/main" id="{6638D33A-3B6A-1062-DD07-6AD668F8D627}"/>
                </a:ext>
              </a:extLst>
            </p:cNvPr>
            <p:cNvSpPr>
              <a:spLocks noChangeShapeType="1"/>
            </p:cNvSpPr>
            <p:nvPr/>
          </p:nvSpPr>
          <p:spPr bwMode="auto">
            <a:xfrm flipV="1">
              <a:off x="4413" y="1565"/>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4" name="Line 2236">
              <a:extLst>
                <a:ext uri="{FF2B5EF4-FFF2-40B4-BE49-F238E27FC236}">
                  <a16:creationId xmlns:a16="http://schemas.microsoft.com/office/drawing/2014/main" id="{996B7609-32CA-B084-327F-4FBCE1DC704E}"/>
                </a:ext>
              </a:extLst>
            </p:cNvPr>
            <p:cNvSpPr>
              <a:spLocks noChangeShapeType="1"/>
            </p:cNvSpPr>
            <p:nvPr/>
          </p:nvSpPr>
          <p:spPr bwMode="auto">
            <a:xfrm>
              <a:off x="4413" y="1565"/>
              <a:ext cx="25" cy="2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5" name="Rectangle 2237">
              <a:extLst>
                <a:ext uri="{FF2B5EF4-FFF2-40B4-BE49-F238E27FC236}">
                  <a16:creationId xmlns:a16="http://schemas.microsoft.com/office/drawing/2014/main" id="{E53AA928-2F2D-623E-78C0-DB665F75EB4D}"/>
                </a:ext>
              </a:extLst>
            </p:cNvPr>
            <p:cNvSpPr>
              <a:spLocks noChangeArrowheads="1"/>
            </p:cNvSpPr>
            <p:nvPr/>
          </p:nvSpPr>
          <p:spPr bwMode="auto">
            <a:xfrm>
              <a:off x="4404" y="1555"/>
              <a:ext cx="44" cy="44"/>
            </a:xfrm>
            <a:prstGeom prst="rect">
              <a:avLst/>
            </a:prstGeom>
            <a:noFill/>
            <a:ln w="7938" cap="rnd">
              <a:solidFill>
                <a:srgbClr val="00B6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6" name="Line 2238">
              <a:extLst>
                <a:ext uri="{FF2B5EF4-FFF2-40B4-BE49-F238E27FC236}">
                  <a16:creationId xmlns:a16="http://schemas.microsoft.com/office/drawing/2014/main" id="{981B2CC2-82F6-DCFC-2AEA-B645AE53E1CC}"/>
                </a:ext>
              </a:extLst>
            </p:cNvPr>
            <p:cNvSpPr>
              <a:spLocks noChangeShapeType="1"/>
            </p:cNvSpPr>
            <p:nvPr/>
          </p:nvSpPr>
          <p:spPr bwMode="auto">
            <a:xfrm flipV="1">
              <a:off x="4404" y="1555"/>
              <a:ext cx="44" cy="4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7" name="Line 2239">
              <a:extLst>
                <a:ext uri="{FF2B5EF4-FFF2-40B4-BE49-F238E27FC236}">
                  <a16:creationId xmlns:a16="http://schemas.microsoft.com/office/drawing/2014/main" id="{486B7A6F-DF8B-124C-7E03-6DEB9A46FA6E}"/>
                </a:ext>
              </a:extLst>
            </p:cNvPr>
            <p:cNvSpPr>
              <a:spLocks noChangeShapeType="1"/>
            </p:cNvSpPr>
            <p:nvPr/>
          </p:nvSpPr>
          <p:spPr bwMode="auto">
            <a:xfrm>
              <a:off x="4404" y="1555"/>
              <a:ext cx="44" cy="44"/>
            </a:xfrm>
            <a:prstGeom prst="line">
              <a:avLst/>
            </a:prstGeom>
            <a:noFill/>
            <a:ln w="7938" cap="rnd">
              <a:solidFill>
                <a:srgbClr val="00B6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8" name="Line 2240">
              <a:extLst>
                <a:ext uri="{FF2B5EF4-FFF2-40B4-BE49-F238E27FC236}">
                  <a16:creationId xmlns:a16="http://schemas.microsoft.com/office/drawing/2014/main" id="{0F05EDA3-0060-C4BA-A55A-6A9365DA94FC}"/>
                </a:ext>
              </a:extLst>
            </p:cNvPr>
            <p:cNvSpPr>
              <a:spLocks noChangeShapeType="1"/>
            </p:cNvSpPr>
            <p:nvPr/>
          </p:nvSpPr>
          <p:spPr bwMode="auto">
            <a:xfrm flipV="1">
              <a:off x="4413" y="167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 name="Line 2241">
              <a:extLst>
                <a:ext uri="{FF2B5EF4-FFF2-40B4-BE49-F238E27FC236}">
                  <a16:creationId xmlns:a16="http://schemas.microsoft.com/office/drawing/2014/main" id="{5953CE38-ABD1-5575-5621-6BAD5A8D334A}"/>
                </a:ext>
              </a:extLst>
            </p:cNvPr>
            <p:cNvSpPr>
              <a:spLocks noChangeShapeType="1"/>
            </p:cNvSpPr>
            <p:nvPr/>
          </p:nvSpPr>
          <p:spPr bwMode="auto">
            <a:xfrm>
              <a:off x="4413" y="1677"/>
              <a:ext cx="25" cy="2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0" name="Line 2242">
              <a:extLst>
                <a:ext uri="{FF2B5EF4-FFF2-40B4-BE49-F238E27FC236}">
                  <a16:creationId xmlns:a16="http://schemas.microsoft.com/office/drawing/2014/main" id="{1626CD9A-3E56-A7FA-9D60-1196C996DBC2}"/>
                </a:ext>
              </a:extLst>
            </p:cNvPr>
            <p:cNvSpPr>
              <a:spLocks noChangeShapeType="1"/>
            </p:cNvSpPr>
            <p:nvPr/>
          </p:nvSpPr>
          <p:spPr bwMode="auto">
            <a:xfrm>
              <a:off x="4408" y="1692"/>
              <a:ext cx="35"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1" name="Line 2243">
              <a:extLst>
                <a:ext uri="{FF2B5EF4-FFF2-40B4-BE49-F238E27FC236}">
                  <a16:creationId xmlns:a16="http://schemas.microsoft.com/office/drawing/2014/main" id="{EEA846AC-552A-1D14-4F8B-0E7604D3BE1A}"/>
                </a:ext>
              </a:extLst>
            </p:cNvPr>
            <p:cNvSpPr>
              <a:spLocks noChangeShapeType="1"/>
            </p:cNvSpPr>
            <p:nvPr/>
          </p:nvSpPr>
          <p:spPr bwMode="auto">
            <a:xfrm flipV="1">
              <a:off x="4423" y="1672"/>
              <a:ext cx="0" cy="35"/>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2" name="Line 2244">
              <a:extLst>
                <a:ext uri="{FF2B5EF4-FFF2-40B4-BE49-F238E27FC236}">
                  <a16:creationId xmlns:a16="http://schemas.microsoft.com/office/drawing/2014/main" id="{EC3F74E4-D13C-C46C-2F7A-5A397E345888}"/>
                </a:ext>
              </a:extLst>
            </p:cNvPr>
            <p:cNvSpPr>
              <a:spLocks noChangeShapeType="1"/>
            </p:cNvSpPr>
            <p:nvPr/>
          </p:nvSpPr>
          <p:spPr bwMode="auto">
            <a:xfrm flipV="1">
              <a:off x="4404" y="1667"/>
              <a:ext cx="44" cy="4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3" name="Line 2245">
              <a:extLst>
                <a:ext uri="{FF2B5EF4-FFF2-40B4-BE49-F238E27FC236}">
                  <a16:creationId xmlns:a16="http://schemas.microsoft.com/office/drawing/2014/main" id="{2EEE97BD-213D-9B65-42AA-442FC9602F78}"/>
                </a:ext>
              </a:extLst>
            </p:cNvPr>
            <p:cNvSpPr>
              <a:spLocks noChangeShapeType="1"/>
            </p:cNvSpPr>
            <p:nvPr/>
          </p:nvSpPr>
          <p:spPr bwMode="auto">
            <a:xfrm>
              <a:off x="4404" y="1667"/>
              <a:ext cx="44" cy="44"/>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4" name="Line 2246">
              <a:extLst>
                <a:ext uri="{FF2B5EF4-FFF2-40B4-BE49-F238E27FC236}">
                  <a16:creationId xmlns:a16="http://schemas.microsoft.com/office/drawing/2014/main" id="{6419C851-F5DA-4713-C345-087D6077DD14}"/>
                </a:ext>
              </a:extLst>
            </p:cNvPr>
            <p:cNvSpPr>
              <a:spLocks noChangeShapeType="1"/>
            </p:cNvSpPr>
            <p:nvPr/>
          </p:nvSpPr>
          <p:spPr bwMode="auto">
            <a:xfrm>
              <a:off x="4394" y="1692"/>
              <a:ext cx="63" cy="0"/>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 name="Line 2247">
              <a:extLst>
                <a:ext uri="{FF2B5EF4-FFF2-40B4-BE49-F238E27FC236}">
                  <a16:creationId xmlns:a16="http://schemas.microsoft.com/office/drawing/2014/main" id="{781872FF-45BC-B0F4-584C-E8C1E9AB7784}"/>
                </a:ext>
              </a:extLst>
            </p:cNvPr>
            <p:cNvSpPr>
              <a:spLocks noChangeShapeType="1"/>
            </p:cNvSpPr>
            <p:nvPr/>
          </p:nvSpPr>
          <p:spPr bwMode="auto">
            <a:xfrm flipV="1">
              <a:off x="4423" y="1658"/>
              <a:ext cx="0" cy="63"/>
            </a:xfrm>
            <a:prstGeom prst="line">
              <a:avLst/>
            </a:prstGeom>
            <a:noFill/>
            <a:ln w="7938" cap="rnd">
              <a:solidFill>
                <a:srgbClr val="A58A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6" name="Rectangle 2248">
              <a:extLst>
                <a:ext uri="{FF2B5EF4-FFF2-40B4-BE49-F238E27FC236}">
                  <a16:creationId xmlns:a16="http://schemas.microsoft.com/office/drawing/2014/main" id="{6FD9394D-1D04-CC59-66B9-A48DBE0A3672}"/>
                </a:ext>
              </a:extLst>
            </p:cNvPr>
            <p:cNvSpPr>
              <a:spLocks noChangeArrowheads="1"/>
            </p:cNvSpPr>
            <p:nvPr/>
          </p:nvSpPr>
          <p:spPr bwMode="auto">
            <a:xfrm>
              <a:off x="4516" y="1100"/>
              <a:ext cx="323"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000000"/>
                  </a:solidFill>
                  <a:effectLst/>
                  <a:latin typeface="Arial" panose="020B0604020202020204" pitchFamily="34" charset="0"/>
                </a:rPr>
                <a:t>Amazonía</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57" name="Rectangle 2249">
              <a:extLst>
                <a:ext uri="{FF2B5EF4-FFF2-40B4-BE49-F238E27FC236}">
                  <a16:creationId xmlns:a16="http://schemas.microsoft.com/office/drawing/2014/main" id="{D7BAF379-A218-864B-E4B7-097D1C33ECE9}"/>
                </a:ext>
              </a:extLst>
            </p:cNvPr>
            <p:cNvSpPr>
              <a:spLocks noChangeArrowheads="1"/>
            </p:cNvSpPr>
            <p:nvPr/>
          </p:nvSpPr>
          <p:spPr bwMode="auto">
            <a:xfrm>
              <a:off x="4516" y="1212"/>
              <a:ext cx="220"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000000"/>
                  </a:solidFill>
                  <a:effectLst/>
                  <a:latin typeface="Arial" panose="020B0604020202020204" pitchFamily="34" charset="0"/>
                </a:rPr>
                <a:t>Caribe</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58" name="Rectangle 2250">
              <a:extLst>
                <a:ext uri="{FF2B5EF4-FFF2-40B4-BE49-F238E27FC236}">
                  <a16:creationId xmlns:a16="http://schemas.microsoft.com/office/drawing/2014/main" id="{A68D212F-28C7-F13E-14C1-3C1C6F7315C2}"/>
                </a:ext>
              </a:extLst>
            </p:cNvPr>
            <p:cNvSpPr>
              <a:spLocks noChangeArrowheads="1"/>
            </p:cNvSpPr>
            <p:nvPr/>
          </p:nvSpPr>
          <p:spPr bwMode="auto">
            <a:xfrm>
              <a:off x="4516" y="1330"/>
              <a:ext cx="23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000000"/>
                  </a:solidFill>
                  <a:effectLst/>
                  <a:latin typeface="Arial" panose="020B0604020202020204" pitchFamily="34" charset="0"/>
                </a:rPr>
                <a:t>Central</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59" name="Rectangle 2251">
              <a:extLst>
                <a:ext uri="{FF2B5EF4-FFF2-40B4-BE49-F238E27FC236}">
                  <a16:creationId xmlns:a16="http://schemas.microsoft.com/office/drawing/2014/main" id="{05440765-094E-E4B5-C250-269BB50073B4}"/>
                </a:ext>
              </a:extLst>
            </p:cNvPr>
            <p:cNvSpPr>
              <a:spLocks noChangeArrowheads="1"/>
            </p:cNvSpPr>
            <p:nvPr/>
          </p:nvSpPr>
          <p:spPr bwMode="auto">
            <a:xfrm>
              <a:off x="4516" y="1442"/>
              <a:ext cx="37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000000"/>
                  </a:solidFill>
                  <a:effectLst/>
                  <a:latin typeface="Arial" panose="020B0604020202020204" pitchFamily="34" charset="0"/>
                </a:rPr>
                <a:t>EjeCafetero</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60" name="Rectangle 2252">
              <a:extLst>
                <a:ext uri="{FF2B5EF4-FFF2-40B4-BE49-F238E27FC236}">
                  <a16:creationId xmlns:a16="http://schemas.microsoft.com/office/drawing/2014/main" id="{533C987E-2C8E-9D45-E743-72637D087972}"/>
                </a:ext>
              </a:extLst>
            </p:cNvPr>
            <p:cNvSpPr>
              <a:spLocks noChangeArrowheads="1"/>
            </p:cNvSpPr>
            <p:nvPr/>
          </p:nvSpPr>
          <p:spPr bwMode="auto">
            <a:xfrm>
              <a:off x="4516" y="1555"/>
              <a:ext cx="523"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000000"/>
                  </a:solidFill>
                  <a:effectLst/>
                  <a:latin typeface="Arial" panose="020B0604020202020204" pitchFamily="34" charset="0"/>
                </a:rPr>
                <a:t>Llanos-Orinoquía</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61" name="Rectangle 2253">
              <a:extLst>
                <a:ext uri="{FF2B5EF4-FFF2-40B4-BE49-F238E27FC236}">
                  <a16:creationId xmlns:a16="http://schemas.microsoft.com/office/drawing/2014/main" id="{1E50FEF5-6CD7-AD1B-0A9F-4B356F39DDAE}"/>
                </a:ext>
              </a:extLst>
            </p:cNvPr>
            <p:cNvSpPr>
              <a:spLocks noChangeArrowheads="1"/>
            </p:cNvSpPr>
            <p:nvPr/>
          </p:nvSpPr>
          <p:spPr bwMode="auto">
            <a:xfrm>
              <a:off x="4516" y="1667"/>
              <a:ext cx="25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000000"/>
                  </a:solidFill>
                  <a:effectLst/>
                  <a:latin typeface="Arial" panose="020B0604020202020204" pitchFamily="34" charset="0"/>
                </a:rPr>
                <a:t>Pacífico</a:t>
              </a: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62" name="Rectangle 2254">
              <a:extLst>
                <a:ext uri="{FF2B5EF4-FFF2-40B4-BE49-F238E27FC236}">
                  <a16:creationId xmlns:a16="http://schemas.microsoft.com/office/drawing/2014/main" id="{435DEAD8-43B4-EAA9-8894-CDA9DDCD90BC}"/>
                </a:ext>
              </a:extLst>
            </p:cNvPr>
            <p:cNvSpPr>
              <a:spLocks noChangeArrowheads="1"/>
            </p:cNvSpPr>
            <p:nvPr/>
          </p:nvSpPr>
          <p:spPr bwMode="auto">
            <a:xfrm>
              <a:off x="4516" y="1780"/>
              <a:ext cx="39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700" b="0" i="0" u="none" strike="noStrike" cap="none" normalizeH="0" baseline="0">
                  <a:ln>
                    <a:noFill/>
                  </a:ln>
                  <a:solidFill>
                    <a:srgbClr val="000000"/>
                  </a:solidFill>
                  <a:effectLst/>
                  <a:latin typeface="Arial" panose="020B0604020202020204" pitchFamily="34" charset="0"/>
                </a:rPr>
                <a:t>Santanderes</a:t>
              </a:r>
              <a:endParaRPr kumimoji="0" lang="es-CO" altLang="es-CO"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55026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riángulo isósceles 16">
            <a:extLst>
              <a:ext uri="{FF2B5EF4-FFF2-40B4-BE49-F238E27FC236}">
                <a16:creationId xmlns:a16="http://schemas.microsoft.com/office/drawing/2014/main" id="{410C41B0-B4EE-2019-CDA2-E1327BBCDBF7}"/>
              </a:ext>
            </a:extLst>
          </p:cNvPr>
          <p:cNvSpPr/>
          <p:nvPr/>
        </p:nvSpPr>
        <p:spPr>
          <a:xfrm rot="5400000">
            <a:off x="7127933" y="3888119"/>
            <a:ext cx="190716" cy="156159"/>
          </a:xfrm>
          <a:prstGeom prst="triangle">
            <a:avLst/>
          </a:prstGeom>
          <a:solidFill>
            <a:srgbClr val="3E41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object 7">
            <a:extLst>
              <a:ext uri="{FF2B5EF4-FFF2-40B4-BE49-F238E27FC236}">
                <a16:creationId xmlns:a16="http://schemas.microsoft.com/office/drawing/2014/main" id="{0A8D9DB2-CCA9-A7C2-D1A7-369D632A0C0A}"/>
              </a:ext>
            </a:extLst>
          </p:cNvPr>
          <p:cNvSpPr txBox="1">
            <a:spLocks noGrp="1"/>
          </p:cNvSpPr>
          <p:nvPr>
            <p:ph type="title"/>
          </p:nvPr>
        </p:nvSpPr>
        <p:spPr>
          <a:xfrm>
            <a:off x="709955" y="340142"/>
            <a:ext cx="4171910" cy="797910"/>
          </a:xfrm>
          <a:prstGeom prst="rect">
            <a:avLst/>
          </a:prstGeom>
        </p:spPr>
        <p:txBody>
          <a:bodyPr vert="horz" wrap="square" lIns="0" tIns="58673" rIns="0" bIns="0" rtlCol="0">
            <a:spAutoFit/>
          </a:bodyPr>
          <a:lstStyle/>
          <a:p>
            <a:pPr marL="161290">
              <a:lnSpc>
                <a:spcPct val="100000"/>
              </a:lnSpc>
              <a:spcBef>
                <a:spcPts val="125"/>
              </a:spcBef>
            </a:pPr>
            <a:r>
              <a:rPr lang="es-CO" sz="2400" b="1" dirty="0">
                <a:solidFill>
                  <a:srgbClr val="3E415F"/>
                </a:solidFill>
                <a:latin typeface="Verdana"/>
                <a:ea typeface="Verdana"/>
                <a:cs typeface="+mn-cs"/>
              </a:rPr>
              <a:t>Radar de Servicios Públicos Domiciliarios</a:t>
            </a:r>
            <a:endParaRPr sz="2400" b="1" dirty="0">
              <a:solidFill>
                <a:srgbClr val="3E415F"/>
              </a:solidFill>
              <a:latin typeface="Verdana"/>
              <a:ea typeface="Verdana"/>
              <a:cs typeface="+mn-cs"/>
            </a:endParaRPr>
          </a:p>
        </p:txBody>
      </p:sp>
      <p:sp>
        <p:nvSpPr>
          <p:cNvPr id="18" name="CuadroTexto 17">
            <a:extLst>
              <a:ext uri="{FF2B5EF4-FFF2-40B4-BE49-F238E27FC236}">
                <a16:creationId xmlns:a16="http://schemas.microsoft.com/office/drawing/2014/main" id="{9CD0D21D-46D3-C520-CEAF-8AC0A240B0DA}"/>
              </a:ext>
            </a:extLst>
          </p:cNvPr>
          <p:cNvSpPr txBox="1"/>
          <p:nvPr/>
        </p:nvSpPr>
        <p:spPr>
          <a:xfrm>
            <a:off x="7441363" y="3764234"/>
            <a:ext cx="2855965" cy="2523768"/>
          </a:xfrm>
          <a:prstGeom prst="rect">
            <a:avLst/>
          </a:prstGeom>
          <a:noFill/>
        </p:spPr>
        <p:txBody>
          <a:bodyPr wrap="square" lIns="91440" tIns="45720" rIns="91440" bIns="45720" rtlCol="0" anchor="t">
            <a:spAutoFit/>
          </a:bodyPr>
          <a:lstStyle/>
          <a:p>
            <a:r>
              <a:rPr lang="es-CO" sz="1400" dirty="0">
                <a:solidFill>
                  <a:srgbClr val="3E415F"/>
                </a:solidFill>
                <a:latin typeface="Verdana"/>
                <a:ea typeface="Verdana"/>
              </a:rPr>
              <a:t>A mayor valor en el RADAR.SPD mayor posibilidad de corrupción y mayor vulneración en los derechos al acceso de calidad a los Servicios Públicos Domiciliarios en Colombia</a:t>
            </a:r>
          </a:p>
          <a:p>
            <a:endParaRPr lang="es-CO" sz="1400" dirty="0">
              <a:solidFill>
                <a:srgbClr val="3E415F"/>
              </a:solidFill>
              <a:latin typeface="Verdana"/>
              <a:ea typeface="Verdana"/>
            </a:endParaRPr>
          </a:p>
          <a:p>
            <a:r>
              <a:rPr lang="es-ES" sz="1400" dirty="0">
                <a:solidFill>
                  <a:srgbClr val="3E415F"/>
                </a:solidFill>
                <a:latin typeface="Verdana"/>
                <a:ea typeface="Verdana"/>
              </a:rPr>
              <a:t>Se obtiene un indicador que varía entre 9,2 y 49,8.</a:t>
            </a:r>
            <a:endParaRPr lang="en-US" sz="1400" dirty="0">
              <a:solidFill>
                <a:srgbClr val="3E415F"/>
              </a:solidFill>
              <a:latin typeface="Verdana"/>
              <a:ea typeface="Verdana"/>
            </a:endParaRPr>
          </a:p>
          <a:p>
            <a:endParaRPr lang="en-US" dirty="0">
              <a:solidFill>
                <a:srgbClr val="3E415F"/>
              </a:solidFill>
              <a:latin typeface="Verdana"/>
              <a:ea typeface="Verdana"/>
            </a:endParaRPr>
          </a:p>
        </p:txBody>
      </p:sp>
      <p:pic>
        <p:nvPicPr>
          <p:cNvPr id="19" name="Imagen 18">
            <a:extLst>
              <a:ext uri="{FF2B5EF4-FFF2-40B4-BE49-F238E27FC236}">
                <a16:creationId xmlns:a16="http://schemas.microsoft.com/office/drawing/2014/main" id="{468A5306-963A-1E87-28C1-FA246A8B7478}"/>
              </a:ext>
            </a:extLst>
          </p:cNvPr>
          <p:cNvPicPr>
            <a:picLocks noChangeAspect="1"/>
          </p:cNvPicPr>
          <p:nvPr/>
        </p:nvPicPr>
        <p:blipFill>
          <a:blip r:embed="rId2"/>
          <a:stretch>
            <a:fillRect/>
          </a:stretch>
        </p:blipFill>
        <p:spPr>
          <a:xfrm>
            <a:off x="6662158" y="680232"/>
            <a:ext cx="4405595" cy="2746270"/>
          </a:xfrm>
          <a:prstGeom prst="rect">
            <a:avLst/>
          </a:prstGeom>
        </p:spPr>
      </p:pic>
      <p:sp>
        <p:nvSpPr>
          <p:cNvPr id="20" name="Triángulo isósceles 19">
            <a:extLst>
              <a:ext uri="{FF2B5EF4-FFF2-40B4-BE49-F238E27FC236}">
                <a16:creationId xmlns:a16="http://schemas.microsoft.com/office/drawing/2014/main" id="{39A7F2B0-4281-7AB8-C279-DEA00AA0871F}"/>
              </a:ext>
            </a:extLst>
          </p:cNvPr>
          <p:cNvSpPr/>
          <p:nvPr/>
        </p:nvSpPr>
        <p:spPr>
          <a:xfrm rot="5400000">
            <a:off x="7127933" y="5554995"/>
            <a:ext cx="190716" cy="156159"/>
          </a:xfrm>
          <a:prstGeom prst="triangle">
            <a:avLst/>
          </a:prstGeom>
          <a:solidFill>
            <a:srgbClr val="3E41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Grupo 4">
            <a:extLst>
              <a:ext uri="{FF2B5EF4-FFF2-40B4-BE49-F238E27FC236}">
                <a16:creationId xmlns:a16="http://schemas.microsoft.com/office/drawing/2014/main" id="{F67B087E-7C9A-FD3C-08ED-99E51D7F0F70}"/>
              </a:ext>
            </a:extLst>
          </p:cNvPr>
          <p:cNvGrpSpPr/>
          <p:nvPr/>
        </p:nvGrpSpPr>
        <p:grpSpPr>
          <a:xfrm>
            <a:off x="941367" y="1457754"/>
            <a:ext cx="4971753" cy="5031984"/>
            <a:chOff x="1380921" y="1469030"/>
            <a:chExt cx="4971753" cy="5031984"/>
          </a:xfrm>
        </p:grpSpPr>
        <p:pic>
          <p:nvPicPr>
            <p:cNvPr id="8" name="Imagen 7">
              <a:extLst>
                <a:ext uri="{FF2B5EF4-FFF2-40B4-BE49-F238E27FC236}">
                  <a16:creationId xmlns:a16="http://schemas.microsoft.com/office/drawing/2014/main" id="{FB1E2FF8-257F-195A-41C2-8FC8F1C47EC3}"/>
                </a:ext>
              </a:extLst>
            </p:cNvPr>
            <p:cNvPicPr>
              <a:picLocks noChangeAspect="1"/>
            </p:cNvPicPr>
            <p:nvPr/>
          </p:nvPicPr>
          <p:blipFill>
            <a:blip r:embed="rId3"/>
            <a:stretch>
              <a:fillRect/>
            </a:stretch>
          </p:blipFill>
          <p:spPr>
            <a:xfrm>
              <a:off x="1380921" y="1469030"/>
              <a:ext cx="4971753" cy="5031984"/>
            </a:xfrm>
            <a:prstGeom prst="rect">
              <a:avLst/>
            </a:prstGeom>
          </p:spPr>
        </p:pic>
        <p:pic>
          <p:nvPicPr>
            <p:cNvPr id="3" name="Imagen 2">
              <a:extLst>
                <a:ext uri="{FF2B5EF4-FFF2-40B4-BE49-F238E27FC236}">
                  <a16:creationId xmlns:a16="http://schemas.microsoft.com/office/drawing/2014/main" id="{EE59B1CC-862C-4A13-9F34-98ED813BBA32}"/>
                </a:ext>
              </a:extLst>
            </p:cNvPr>
            <p:cNvPicPr>
              <a:picLocks noChangeAspect="1"/>
            </p:cNvPicPr>
            <p:nvPr/>
          </p:nvPicPr>
          <p:blipFill>
            <a:blip r:embed="rId4"/>
            <a:stretch>
              <a:fillRect/>
            </a:stretch>
          </p:blipFill>
          <p:spPr>
            <a:xfrm>
              <a:off x="1835133" y="1829267"/>
              <a:ext cx="294158" cy="760970"/>
            </a:xfrm>
            <a:prstGeom prst="rect">
              <a:avLst/>
            </a:prstGeom>
          </p:spPr>
        </p:pic>
        <p:pic>
          <p:nvPicPr>
            <p:cNvPr id="4" name="Imagen 3">
              <a:extLst>
                <a:ext uri="{FF2B5EF4-FFF2-40B4-BE49-F238E27FC236}">
                  <a16:creationId xmlns:a16="http://schemas.microsoft.com/office/drawing/2014/main" id="{EA8AF741-7ECE-B9E1-DE73-119BE56543C4}"/>
                </a:ext>
              </a:extLst>
            </p:cNvPr>
            <p:cNvPicPr>
              <a:picLocks noChangeAspect="1"/>
            </p:cNvPicPr>
            <p:nvPr/>
          </p:nvPicPr>
          <p:blipFill>
            <a:blip r:embed="rId5"/>
            <a:stretch>
              <a:fillRect/>
            </a:stretch>
          </p:blipFill>
          <p:spPr>
            <a:xfrm>
              <a:off x="2169408" y="1701656"/>
              <a:ext cx="294158" cy="521213"/>
            </a:xfrm>
            <a:prstGeom prst="rect">
              <a:avLst/>
            </a:prstGeom>
          </p:spPr>
        </p:pic>
      </p:grpSp>
    </p:spTree>
    <p:extLst>
      <p:ext uri="{BB962C8B-B14F-4D97-AF65-F5344CB8AC3E}">
        <p14:creationId xmlns:p14="http://schemas.microsoft.com/office/powerpoint/2010/main" val="351446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
            <a:extLst>
              <a:ext uri="{FF2B5EF4-FFF2-40B4-BE49-F238E27FC236}">
                <a16:creationId xmlns:a16="http://schemas.microsoft.com/office/drawing/2014/main" id="{CAF0E2D2-DCD3-4E3C-FF8C-3A4D56CE9AE3}"/>
              </a:ext>
            </a:extLst>
          </p:cNvPr>
          <p:cNvSpPr txBox="1"/>
          <p:nvPr/>
        </p:nvSpPr>
        <p:spPr>
          <a:xfrm>
            <a:off x="688287" y="544901"/>
            <a:ext cx="5876415" cy="523220"/>
          </a:xfrm>
          <a:prstGeom prst="rect">
            <a:avLst/>
          </a:prstGeom>
          <a:noFill/>
        </p:spPr>
        <p:txBody>
          <a:bodyPr wrap="square" lIns="91440" tIns="45720" rIns="91440" bIns="45720" anchor="t">
            <a:spAutoFit/>
          </a:bodyPr>
          <a:lstStyle/>
          <a:p>
            <a:r>
              <a:rPr lang="es-CO" sz="2800" b="1" dirty="0">
                <a:solidFill>
                  <a:srgbClr val="3E415F"/>
                </a:solidFill>
                <a:latin typeface="Verdana"/>
                <a:ea typeface="Verdana"/>
              </a:rPr>
              <a:t>DIMENSIONES </a:t>
            </a:r>
          </a:p>
        </p:txBody>
      </p:sp>
      <p:sp>
        <p:nvSpPr>
          <p:cNvPr id="13" name="CuadroTexto 1">
            <a:extLst>
              <a:ext uri="{FF2B5EF4-FFF2-40B4-BE49-F238E27FC236}">
                <a16:creationId xmlns:a16="http://schemas.microsoft.com/office/drawing/2014/main" id="{83580E7C-B231-1A25-B214-F6C2425D3E2D}"/>
              </a:ext>
            </a:extLst>
          </p:cNvPr>
          <p:cNvSpPr txBox="1"/>
          <p:nvPr/>
        </p:nvSpPr>
        <p:spPr>
          <a:xfrm>
            <a:off x="5163376" y="1370864"/>
            <a:ext cx="6505167" cy="369332"/>
          </a:xfrm>
          <a:prstGeom prst="rect">
            <a:avLst/>
          </a:prstGeom>
          <a:noFill/>
        </p:spPr>
        <p:txBody>
          <a:bodyPr wrap="square" lIns="91440" tIns="45720" rIns="91440" bIns="45720" anchor="t">
            <a:spAutoFit/>
          </a:bodyPr>
          <a:lstStyle/>
          <a:p>
            <a:pPr algn="ctr"/>
            <a:r>
              <a:rPr lang="es-CO" b="1" dirty="0">
                <a:solidFill>
                  <a:srgbClr val="2198AA"/>
                </a:solidFill>
                <a:latin typeface="Verdana"/>
                <a:ea typeface="Verdana"/>
              </a:rPr>
              <a:t>SERVICIOS PÚBLICOS DOMICILIARIOS</a:t>
            </a:r>
          </a:p>
        </p:txBody>
      </p:sp>
      <p:sp>
        <p:nvSpPr>
          <p:cNvPr id="15" name="CuadroTexto 14">
            <a:extLst>
              <a:ext uri="{FF2B5EF4-FFF2-40B4-BE49-F238E27FC236}">
                <a16:creationId xmlns:a16="http://schemas.microsoft.com/office/drawing/2014/main" id="{5B18F8F0-6D7E-3211-ACB0-64E7072A213F}"/>
              </a:ext>
            </a:extLst>
          </p:cNvPr>
          <p:cNvSpPr txBox="1"/>
          <p:nvPr/>
        </p:nvSpPr>
        <p:spPr>
          <a:xfrm>
            <a:off x="1772443" y="1370864"/>
            <a:ext cx="2869769" cy="369332"/>
          </a:xfrm>
          <a:prstGeom prst="rect">
            <a:avLst/>
          </a:prstGeom>
          <a:noFill/>
        </p:spPr>
        <p:txBody>
          <a:bodyPr wrap="square">
            <a:spAutoFit/>
          </a:bodyPr>
          <a:lstStyle/>
          <a:p>
            <a:r>
              <a:rPr lang="es-CO" b="1" dirty="0">
                <a:solidFill>
                  <a:srgbClr val="2198AA"/>
                </a:solidFill>
                <a:latin typeface="Verdana"/>
                <a:ea typeface="Verdana"/>
              </a:rPr>
              <a:t>CORRUPCIÓN</a:t>
            </a:r>
          </a:p>
        </p:txBody>
      </p:sp>
      <p:sp>
        <p:nvSpPr>
          <p:cNvPr id="24" name="CuadroTexto 23">
            <a:extLst>
              <a:ext uri="{FF2B5EF4-FFF2-40B4-BE49-F238E27FC236}">
                <a16:creationId xmlns:a16="http://schemas.microsoft.com/office/drawing/2014/main" id="{8C1081C7-E144-4229-63FF-031EEFE4CDC6}"/>
              </a:ext>
            </a:extLst>
          </p:cNvPr>
          <p:cNvSpPr txBox="1"/>
          <p:nvPr/>
        </p:nvSpPr>
        <p:spPr>
          <a:xfrm>
            <a:off x="5726368" y="1716213"/>
            <a:ext cx="4693189" cy="369332"/>
          </a:xfrm>
          <a:prstGeom prst="rect">
            <a:avLst/>
          </a:prstGeom>
          <a:noFill/>
        </p:spPr>
        <p:txBody>
          <a:bodyPr wrap="square" lIns="91440" tIns="45720" rIns="91440" bIns="45720" anchor="t">
            <a:spAutoFit/>
          </a:bodyPr>
          <a:lstStyle/>
          <a:p>
            <a:pPr algn="ctr"/>
            <a:r>
              <a:rPr lang="es-CO" b="1" dirty="0">
                <a:solidFill>
                  <a:srgbClr val="2198AA"/>
                </a:solidFill>
              </a:rPr>
              <a:t>Vulneración en el acceso y calidad de los SPD</a:t>
            </a:r>
            <a:endParaRPr lang="es-CO" b="1" dirty="0">
              <a:solidFill>
                <a:srgbClr val="2198AA"/>
              </a:solidFill>
              <a:ea typeface="Calibri"/>
              <a:cs typeface="Helvetica"/>
            </a:endParaRPr>
          </a:p>
        </p:txBody>
      </p:sp>
      <p:grpSp>
        <p:nvGrpSpPr>
          <p:cNvPr id="6" name="Grupo 5">
            <a:extLst>
              <a:ext uri="{FF2B5EF4-FFF2-40B4-BE49-F238E27FC236}">
                <a16:creationId xmlns:a16="http://schemas.microsoft.com/office/drawing/2014/main" id="{17DBAB35-A204-A005-484E-B75F09080864}"/>
              </a:ext>
            </a:extLst>
          </p:cNvPr>
          <p:cNvGrpSpPr/>
          <p:nvPr/>
        </p:nvGrpSpPr>
        <p:grpSpPr>
          <a:xfrm>
            <a:off x="6488699" y="2272025"/>
            <a:ext cx="4570729" cy="4180502"/>
            <a:chOff x="8092909" y="2085545"/>
            <a:chExt cx="3867349" cy="3683189"/>
          </a:xfrm>
        </p:grpSpPr>
        <p:pic>
          <p:nvPicPr>
            <p:cNvPr id="3" name="Imagen 2">
              <a:extLst>
                <a:ext uri="{FF2B5EF4-FFF2-40B4-BE49-F238E27FC236}">
                  <a16:creationId xmlns:a16="http://schemas.microsoft.com/office/drawing/2014/main" id="{C7897740-0D04-C261-0B28-E7D1DF506362}"/>
                </a:ext>
              </a:extLst>
            </p:cNvPr>
            <p:cNvPicPr>
              <a:picLocks noChangeAspect="1"/>
            </p:cNvPicPr>
            <p:nvPr/>
          </p:nvPicPr>
          <p:blipFill>
            <a:blip r:embed="rId2"/>
            <a:stretch>
              <a:fillRect/>
            </a:stretch>
          </p:blipFill>
          <p:spPr>
            <a:xfrm>
              <a:off x="8092909" y="2085545"/>
              <a:ext cx="3867349" cy="3683189"/>
            </a:xfrm>
            <a:prstGeom prst="rect">
              <a:avLst/>
            </a:prstGeom>
          </p:spPr>
        </p:pic>
        <p:pic>
          <p:nvPicPr>
            <p:cNvPr id="4" name="Imagen 3">
              <a:extLst>
                <a:ext uri="{FF2B5EF4-FFF2-40B4-BE49-F238E27FC236}">
                  <a16:creationId xmlns:a16="http://schemas.microsoft.com/office/drawing/2014/main" id="{31DCEF18-A0FC-E170-BA3D-4E1DCC25AFB8}"/>
                </a:ext>
              </a:extLst>
            </p:cNvPr>
            <p:cNvPicPr>
              <a:picLocks noChangeAspect="1"/>
            </p:cNvPicPr>
            <p:nvPr/>
          </p:nvPicPr>
          <p:blipFill>
            <a:blip r:embed="rId3"/>
            <a:stretch>
              <a:fillRect/>
            </a:stretch>
          </p:blipFill>
          <p:spPr>
            <a:xfrm>
              <a:off x="8471836" y="2462899"/>
              <a:ext cx="236505" cy="528013"/>
            </a:xfrm>
            <a:prstGeom prst="rect">
              <a:avLst/>
            </a:prstGeom>
          </p:spPr>
        </p:pic>
        <p:pic>
          <p:nvPicPr>
            <p:cNvPr id="5" name="Imagen 4">
              <a:extLst>
                <a:ext uri="{FF2B5EF4-FFF2-40B4-BE49-F238E27FC236}">
                  <a16:creationId xmlns:a16="http://schemas.microsoft.com/office/drawing/2014/main" id="{25C3F34C-92BC-800F-932F-EB958373BDB0}"/>
                </a:ext>
              </a:extLst>
            </p:cNvPr>
            <p:cNvPicPr>
              <a:picLocks noChangeAspect="1"/>
            </p:cNvPicPr>
            <p:nvPr/>
          </p:nvPicPr>
          <p:blipFill>
            <a:blip r:embed="rId4"/>
            <a:stretch>
              <a:fillRect/>
            </a:stretch>
          </p:blipFill>
          <p:spPr>
            <a:xfrm>
              <a:off x="8696676" y="2298062"/>
              <a:ext cx="287185" cy="377152"/>
            </a:xfrm>
            <a:prstGeom prst="rect">
              <a:avLst/>
            </a:prstGeom>
          </p:spPr>
        </p:pic>
      </p:grpSp>
      <p:grpSp>
        <p:nvGrpSpPr>
          <p:cNvPr id="21" name="Grupo 20">
            <a:extLst>
              <a:ext uri="{FF2B5EF4-FFF2-40B4-BE49-F238E27FC236}">
                <a16:creationId xmlns:a16="http://schemas.microsoft.com/office/drawing/2014/main" id="{01F74AAF-7D2E-C1FC-A7A9-39556ED51835}"/>
              </a:ext>
            </a:extLst>
          </p:cNvPr>
          <p:cNvGrpSpPr/>
          <p:nvPr/>
        </p:nvGrpSpPr>
        <p:grpSpPr>
          <a:xfrm>
            <a:off x="945960" y="1826823"/>
            <a:ext cx="4288613" cy="4714486"/>
            <a:chOff x="1177173" y="1817198"/>
            <a:chExt cx="4288613" cy="4714486"/>
          </a:xfrm>
        </p:grpSpPr>
        <p:pic>
          <p:nvPicPr>
            <p:cNvPr id="8" name="Imagen 7">
              <a:extLst>
                <a:ext uri="{FF2B5EF4-FFF2-40B4-BE49-F238E27FC236}">
                  <a16:creationId xmlns:a16="http://schemas.microsoft.com/office/drawing/2014/main" id="{D0D4D91E-6028-3E88-4589-61B31B9A3176}"/>
                </a:ext>
              </a:extLst>
            </p:cNvPr>
            <p:cNvPicPr>
              <a:picLocks noChangeAspect="1"/>
            </p:cNvPicPr>
            <p:nvPr/>
          </p:nvPicPr>
          <p:blipFill>
            <a:blip r:embed="rId5"/>
            <a:stretch>
              <a:fillRect/>
            </a:stretch>
          </p:blipFill>
          <p:spPr>
            <a:xfrm>
              <a:off x="1177173" y="1817198"/>
              <a:ext cx="4288613" cy="4714486"/>
            </a:xfrm>
            <a:prstGeom prst="rect">
              <a:avLst/>
            </a:prstGeom>
          </p:spPr>
        </p:pic>
        <p:grpSp>
          <p:nvGrpSpPr>
            <p:cNvPr id="19" name="Grupo 18">
              <a:extLst>
                <a:ext uri="{FF2B5EF4-FFF2-40B4-BE49-F238E27FC236}">
                  <a16:creationId xmlns:a16="http://schemas.microsoft.com/office/drawing/2014/main" id="{4969422E-A764-E17F-51BD-E4B1C6E5947D}"/>
                </a:ext>
              </a:extLst>
            </p:cNvPr>
            <p:cNvGrpSpPr/>
            <p:nvPr/>
          </p:nvGrpSpPr>
          <p:grpSpPr>
            <a:xfrm>
              <a:off x="1655547" y="2341853"/>
              <a:ext cx="625642" cy="716954"/>
              <a:chOff x="813116" y="2392469"/>
              <a:chExt cx="485775" cy="725619"/>
            </a:xfrm>
          </p:grpSpPr>
          <p:pic>
            <p:nvPicPr>
              <p:cNvPr id="14" name="Imagen 13">
                <a:extLst>
                  <a:ext uri="{FF2B5EF4-FFF2-40B4-BE49-F238E27FC236}">
                    <a16:creationId xmlns:a16="http://schemas.microsoft.com/office/drawing/2014/main" id="{F8279832-0193-4FE5-BFA1-8BB38CA52A82}"/>
                  </a:ext>
                </a:extLst>
              </p:cNvPr>
              <p:cNvPicPr>
                <a:picLocks noChangeAspect="1"/>
              </p:cNvPicPr>
              <p:nvPr/>
            </p:nvPicPr>
            <p:blipFill>
              <a:blip r:embed="rId6"/>
              <a:stretch>
                <a:fillRect/>
              </a:stretch>
            </p:blipFill>
            <p:spPr>
              <a:xfrm>
                <a:off x="813116" y="2584688"/>
                <a:ext cx="276225" cy="533400"/>
              </a:xfrm>
              <a:prstGeom prst="rect">
                <a:avLst/>
              </a:prstGeom>
            </p:spPr>
          </p:pic>
          <p:pic>
            <p:nvPicPr>
              <p:cNvPr id="17" name="Imagen 16">
                <a:extLst>
                  <a:ext uri="{FF2B5EF4-FFF2-40B4-BE49-F238E27FC236}">
                    <a16:creationId xmlns:a16="http://schemas.microsoft.com/office/drawing/2014/main" id="{9E1DF774-3AFC-F4EA-C9E1-5F2CF9207317}"/>
                  </a:ext>
                </a:extLst>
              </p:cNvPr>
              <p:cNvPicPr>
                <a:picLocks noChangeAspect="1"/>
              </p:cNvPicPr>
              <p:nvPr/>
            </p:nvPicPr>
            <p:blipFill>
              <a:blip r:embed="rId7"/>
              <a:stretch>
                <a:fillRect/>
              </a:stretch>
            </p:blipFill>
            <p:spPr>
              <a:xfrm>
                <a:off x="1089341" y="2392469"/>
                <a:ext cx="209550" cy="371475"/>
              </a:xfrm>
              <a:prstGeom prst="rect">
                <a:avLst/>
              </a:prstGeom>
            </p:spPr>
          </p:pic>
        </p:grpSp>
      </p:grpSp>
    </p:spTree>
    <p:extLst>
      <p:ext uri="{BB962C8B-B14F-4D97-AF65-F5344CB8AC3E}">
        <p14:creationId xmlns:p14="http://schemas.microsoft.com/office/powerpoint/2010/main" val="1482927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281E73E-DDDD-7DF5-A226-C6C26B6D4DFD}"/>
              </a:ext>
            </a:extLst>
          </p:cNvPr>
          <p:cNvSpPr txBox="1"/>
          <p:nvPr/>
        </p:nvSpPr>
        <p:spPr>
          <a:xfrm>
            <a:off x="380763" y="1534526"/>
            <a:ext cx="2649035" cy="369332"/>
          </a:xfrm>
          <a:prstGeom prst="rect">
            <a:avLst/>
          </a:prstGeom>
          <a:noFill/>
        </p:spPr>
        <p:txBody>
          <a:bodyPr wrap="square" lIns="91440" tIns="45720" rIns="91440" bIns="45720" anchor="t">
            <a:spAutoFit/>
          </a:bodyPr>
          <a:lstStyle/>
          <a:p>
            <a:pPr algn="ctr"/>
            <a:r>
              <a:rPr lang="es-CO" b="1" dirty="0">
                <a:solidFill>
                  <a:srgbClr val="2198AA"/>
                </a:solidFill>
              </a:rPr>
              <a:t>Corrupción Observable</a:t>
            </a:r>
            <a:endParaRPr lang="es-CO" b="1" dirty="0">
              <a:solidFill>
                <a:srgbClr val="2198AA"/>
              </a:solidFill>
              <a:ea typeface="Calibri"/>
              <a:cs typeface="Calibri"/>
            </a:endParaRPr>
          </a:p>
        </p:txBody>
      </p:sp>
      <p:sp>
        <p:nvSpPr>
          <p:cNvPr id="11" name="CuadroTexto 10">
            <a:extLst>
              <a:ext uri="{FF2B5EF4-FFF2-40B4-BE49-F238E27FC236}">
                <a16:creationId xmlns:a16="http://schemas.microsoft.com/office/drawing/2014/main" id="{193AE77A-F7F7-3D04-7D75-3092CBA550CF}"/>
              </a:ext>
            </a:extLst>
          </p:cNvPr>
          <p:cNvSpPr txBox="1"/>
          <p:nvPr/>
        </p:nvSpPr>
        <p:spPr>
          <a:xfrm>
            <a:off x="4522750" y="1580860"/>
            <a:ext cx="2301249" cy="369332"/>
          </a:xfrm>
          <a:prstGeom prst="rect">
            <a:avLst/>
          </a:prstGeom>
          <a:noFill/>
        </p:spPr>
        <p:txBody>
          <a:bodyPr wrap="square" lIns="91440" tIns="45720" rIns="91440" bIns="45720" anchor="t">
            <a:spAutoFit/>
          </a:bodyPr>
          <a:lstStyle/>
          <a:p>
            <a:pPr algn="ctr"/>
            <a:r>
              <a:rPr lang="es-CO" b="1" dirty="0">
                <a:solidFill>
                  <a:srgbClr val="2198AA"/>
                </a:solidFill>
              </a:rPr>
              <a:t>Corrupción Oculta </a:t>
            </a:r>
            <a:endParaRPr lang="es-CO" b="1" dirty="0">
              <a:solidFill>
                <a:srgbClr val="2198AA"/>
              </a:solidFill>
              <a:ea typeface="Calibri"/>
              <a:cs typeface="Helvetica"/>
            </a:endParaRPr>
          </a:p>
        </p:txBody>
      </p:sp>
      <p:sp>
        <p:nvSpPr>
          <p:cNvPr id="5" name="Marcador de número de diapositiva 4">
            <a:extLst>
              <a:ext uri="{FF2B5EF4-FFF2-40B4-BE49-F238E27FC236}">
                <a16:creationId xmlns:a16="http://schemas.microsoft.com/office/drawing/2014/main" id="{CC4C0A3E-3589-96FB-F858-957A461E0D3A}"/>
              </a:ext>
            </a:extLst>
          </p:cNvPr>
          <p:cNvSpPr>
            <a:spLocks noGrp="1"/>
          </p:cNvSpPr>
          <p:nvPr>
            <p:ph type="sldNum" sz="quarter" idx="12"/>
          </p:nvPr>
        </p:nvSpPr>
        <p:spPr/>
        <p:txBody>
          <a:bodyPr/>
          <a:lstStyle/>
          <a:p>
            <a:fld id="{C74CBB0B-5D0C-43FE-9043-22172208F6F8}" type="slidenum">
              <a:rPr lang="es-CO" smtClean="0"/>
              <a:t>15</a:t>
            </a:fld>
            <a:endParaRPr lang="es-CO"/>
          </a:p>
        </p:txBody>
      </p:sp>
      <p:sp>
        <p:nvSpPr>
          <p:cNvPr id="13" name="CuadroTexto 1">
            <a:extLst>
              <a:ext uri="{FF2B5EF4-FFF2-40B4-BE49-F238E27FC236}">
                <a16:creationId xmlns:a16="http://schemas.microsoft.com/office/drawing/2014/main" id="{B2C50B6E-00DC-A73C-5308-D5953E0AD3FD}"/>
              </a:ext>
            </a:extLst>
          </p:cNvPr>
          <p:cNvSpPr txBox="1"/>
          <p:nvPr/>
        </p:nvSpPr>
        <p:spPr>
          <a:xfrm>
            <a:off x="688287" y="544901"/>
            <a:ext cx="7370832" cy="523220"/>
          </a:xfrm>
          <a:prstGeom prst="rect">
            <a:avLst/>
          </a:prstGeom>
          <a:noFill/>
        </p:spPr>
        <p:txBody>
          <a:bodyPr wrap="square" lIns="91440" tIns="45720" rIns="91440" bIns="45720" anchor="t">
            <a:spAutoFit/>
          </a:bodyPr>
          <a:lstStyle/>
          <a:p>
            <a:r>
              <a:rPr lang="es-CO" sz="2800" b="1" dirty="0">
                <a:solidFill>
                  <a:srgbClr val="3E415F"/>
                </a:solidFill>
                <a:latin typeface="Verdana"/>
                <a:ea typeface="Verdana"/>
              </a:rPr>
              <a:t>SUBDIMENSIÓN DE CORRUPCIÓN</a:t>
            </a:r>
          </a:p>
        </p:txBody>
      </p:sp>
      <p:grpSp>
        <p:nvGrpSpPr>
          <p:cNvPr id="16" name="Grupo 15">
            <a:extLst>
              <a:ext uri="{FF2B5EF4-FFF2-40B4-BE49-F238E27FC236}">
                <a16:creationId xmlns:a16="http://schemas.microsoft.com/office/drawing/2014/main" id="{25AE23F4-E5CB-1577-AA02-6FA54DFF2B03}"/>
              </a:ext>
            </a:extLst>
          </p:cNvPr>
          <p:cNvGrpSpPr/>
          <p:nvPr/>
        </p:nvGrpSpPr>
        <p:grpSpPr>
          <a:xfrm>
            <a:off x="4427795" y="2298062"/>
            <a:ext cx="3568883" cy="3619686"/>
            <a:chOff x="4228326" y="2339855"/>
            <a:chExt cx="3568883" cy="3619686"/>
          </a:xfrm>
        </p:grpSpPr>
        <p:pic>
          <p:nvPicPr>
            <p:cNvPr id="15" name="Imagen 14">
              <a:extLst>
                <a:ext uri="{FF2B5EF4-FFF2-40B4-BE49-F238E27FC236}">
                  <a16:creationId xmlns:a16="http://schemas.microsoft.com/office/drawing/2014/main" id="{C820D1B9-B10C-A9BD-87F3-4EB6F7771241}"/>
                </a:ext>
              </a:extLst>
            </p:cNvPr>
            <p:cNvPicPr>
              <a:picLocks noChangeAspect="1"/>
            </p:cNvPicPr>
            <p:nvPr/>
          </p:nvPicPr>
          <p:blipFill>
            <a:blip r:embed="rId2"/>
            <a:stretch>
              <a:fillRect/>
            </a:stretch>
          </p:blipFill>
          <p:spPr>
            <a:xfrm>
              <a:off x="4228326" y="2339855"/>
              <a:ext cx="3568883" cy="3619686"/>
            </a:xfrm>
            <a:prstGeom prst="rect">
              <a:avLst/>
            </a:prstGeom>
          </p:spPr>
        </p:pic>
        <p:grpSp>
          <p:nvGrpSpPr>
            <p:cNvPr id="30" name="Grupo 29">
              <a:extLst>
                <a:ext uri="{FF2B5EF4-FFF2-40B4-BE49-F238E27FC236}">
                  <a16:creationId xmlns:a16="http://schemas.microsoft.com/office/drawing/2014/main" id="{DAA63D86-CD32-8BEE-DCEE-5E472ED91369}"/>
                </a:ext>
              </a:extLst>
            </p:cNvPr>
            <p:cNvGrpSpPr/>
            <p:nvPr/>
          </p:nvGrpSpPr>
          <p:grpSpPr>
            <a:xfrm>
              <a:off x="4431800" y="2413495"/>
              <a:ext cx="515871" cy="792136"/>
              <a:chOff x="4680306" y="2144297"/>
              <a:chExt cx="515871" cy="792136"/>
            </a:xfrm>
          </p:grpSpPr>
          <p:pic>
            <p:nvPicPr>
              <p:cNvPr id="8" name="Imagen 7">
                <a:extLst>
                  <a:ext uri="{FF2B5EF4-FFF2-40B4-BE49-F238E27FC236}">
                    <a16:creationId xmlns:a16="http://schemas.microsoft.com/office/drawing/2014/main" id="{493C55E1-1604-F349-FC10-017A1280C8B7}"/>
                  </a:ext>
                </a:extLst>
              </p:cNvPr>
              <p:cNvPicPr>
                <a:picLocks noChangeAspect="1"/>
              </p:cNvPicPr>
              <p:nvPr/>
            </p:nvPicPr>
            <p:blipFill>
              <a:blip r:embed="rId3"/>
              <a:stretch>
                <a:fillRect/>
              </a:stretch>
            </p:blipFill>
            <p:spPr>
              <a:xfrm>
                <a:off x="4680306" y="2324608"/>
                <a:ext cx="236505" cy="611825"/>
              </a:xfrm>
              <a:prstGeom prst="rect">
                <a:avLst/>
              </a:prstGeom>
            </p:spPr>
          </p:pic>
          <p:pic>
            <p:nvPicPr>
              <p:cNvPr id="9" name="Imagen 8">
                <a:extLst>
                  <a:ext uri="{FF2B5EF4-FFF2-40B4-BE49-F238E27FC236}">
                    <a16:creationId xmlns:a16="http://schemas.microsoft.com/office/drawing/2014/main" id="{D35CC879-8E22-5851-7391-4A4A3590A01F}"/>
                  </a:ext>
                </a:extLst>
              </p:cNvPr>
              <p:cNvPicPr>
                <a:picLocks noChangeAspect="1"/>
              </p:cNvPicPr>
              <p:nvPr/>
            </p:nvPicPr>
            <p:blipFill>
              <a:blip r:embed="rId4"/>
              <a:stretch>
                <a:fillRect/>
              </a:stretch>
            </p:blipFill>
            <p:spPr>
              <a:xfrm>
                <a:off x="4959672" y="2144297"/>
                <a:ext cx="236505" cy="419058"/>
              </a:xfrm>
              <a:prstGeom prst="rect">
                <a:avLst/>
              </a:prstGeom>
            </p:spPr>
          </p:pic>
        </p:grpSp>
      </p:grpSp>
      <p:sp>
        <p:nvSpPr>
          <p:cNvPr id="3" name="CuadroTexto 2">
            <a:extLst>
              <a:ext uri="{FF2B5EF4-FFF2-40B4-BE49-F238E27FC236}">
                <a16:creationId xmlns:a16="http://schemas.microsoft.com/office/drawing/2014/main" id="{20013DF7-C019-8A03-BF74-25D7F82FFDA7}"/>
              </a:ext>
            </a:extLst>
          </p:cNvPr>
          <p:cNvSpPr txBox="1"/>
          <p:nvPr/>
        </p:nvSpPr>
        <p:spPr>
          <a:xfrm>
            <a:off x="7996678" y="1580860"/>
            <a:ext cx="2743200" cy="369332"/>
          </a:xfrm>
          <a:prstGeom prst="rect">
            <a:avLst/>
          </a:prstGeom>
          <a:noFill/>
        </p:spPr>
        <p:txBody>
          <a:bodyPr wrap="square" lIns="91440" tIns="45720" rIns="91440" bIns="45720" anchor="t">
            <a:spAutoFit/>
          </a:bodyPr>
          <a:lstStyle/>
          <a:p>
            <a:pPr algn="ctr"/>
            <a:r>
              <a:rPr lang="es-CO" b="1" dirty="0">
                <a:solidFill>
                  <a:srgbClr val="2198AA"/>
                </a:solidFill>
              </a:rPr>
              <a:t>Capacidad Institucional</a:t>
            </a:r>
            <a:endParaRPr lang="es-CO" b="1" dirty="0">
              <a:solidFill>
                <a:srgbClr val="2198AA"/>
              </a:solidFill>
              <a:ea typeface="Calibri"/>
              <a:cs typeface="Helvetica"/>
            </a:endParaRPr>
          </a:p>
        </p:txBody>
      </p:sp>
      <p:grpSp>
        <p:nvGrpSpPr>
          <p:cNvPr id="12" name="Grupo 11">
            <a:extLst>
              <a:ext uri="{FF2B5EF4-FFF2-40B4-BE49-F238E27FC236}">
                <a16:creationId xmlns:a16="http://schemas.microsoft.com/office/drawing/2014/main" id="{F736EA26-0C17-EABA-7C55-76CE400B7104}"/>
              </a:ext>
            </a:extLst>
          </p:cNvPr>
          <p:cNvGrpSpPr/>
          <p:nvPr/>
        </p:nvGrpSpPr>
        <p:grpSpPr>
          <a:xfrm>
            <a:off x="8289395" y="2190939"/>
            <a:ext cx="3378374" cy="3657788"/>
            <a:chOff x="8289395" y="2190939"/>
            <a:chExt cx="3378374" cy="3657788"/>
          </a:xfrm>
        </p:grpSpPr>
        <p:pic>
          <p:nvPicPr>
            <p:cNvPr id="6" name="Imagen 5">
              <a:extLst>
                <a:ext uri="{FF2B5EF4-FFF2-40B4-BE49-F238E27FC236}">
                  <a16:creationId xmlns:a16="http://schemas.microsoft.com/office/drawing/2014/main" id="{3FEC0446-2093-A8CF-F45A-C59AF5191A24}"/>
                </a:ext>
              </a:extLst>
            </p:cNvPr>
            <p:cNvPicPr>
              <a:picLocks noChangeAspect="1"/>
            </p:cNvPicPr>
            <p:nvPr/>
          </p:nvPicPr>
          <p:blipFill>
            <a:blip r:embed="rId5"/>
            <a:stretch>
              <a:fillRect/>
            </a:stretch>
          </p:blipFill>
          <p:spPr>
            <a:xfrm>
              <a:off x="8289395" y="2190939"/>
              <a:ext cx="3378374" cy="3657788"/>
            </a:xfrm>
            <a:prstGeom prst="rect">
              <a:avLst/>
            </a:prstGeom>
          </p:spPr>
        </p:pic>
        <p:pic>
          <p:nvPicPr>
            <p:cNvPr id="7" name="Imagen 6">
              <a:extLst>
                <a:ext uri="{FF2B5EF4-FFF2-40B4-BE49-F238E27FC236}">
                  <a16:creationId xmlns:a16="http://schemas.microsoft.com/office/drawing/2014/main" id="{6CE4B773-3165-4E14-5882-157ABB58517F}"/>
                </a:ext>
              </a:extLst>
            </p:cNvPr>
            <p:cNvPicPr>
              <a:picLocks noChangeAspect="1"/>
            </p:cNvPicPr>
            <p:nvPr/>
          </p:nvPicPr>
          <p:blipFill>
            <a:blip r:embed="rId6"/>
            <a:stretch>
              <a:fillRect/>
            </a:stretch>
          </p:blipFill>
          <p:spPr>
            <a:xfrm>
              <a:off x="8488124" y="2462899"/>
              <a:ext cx="236505" cy="528013"/>
            </a:xfrm>
            <a:prstGeom prst="rect">
              <a:avLst/>
            </a:prstGeom>
          </p:spPr>
        </p:pic>
        <p:pic>
          <p:nvPicPr>
            <p:cNvPr id="10" name="Imagen 9">
              <a:extLst>
                <a:ext uri="{FF2B5EF4-FFF2-40B4-BE49-F238E27FC236}">
                  <a16:creationId xmlns:a16="http://schemas.microsoft.com/office/drawing/2014/main" id="{02A6018F-2833-EA1E-B56A-EBF7749E621C}"/>
                </a:ext>
              </a:extLst>
            </p:cNvPr>
            <p:cNvPicPr>
              <a:picLocks noChangeAspect="1"/>
            </p:cNvPicPr>
            <p:nvPr/>
          </p:nvPicPr>
          <p:blipFill>
            <a:blip r:embed="rId7"/>
            <a:stretch>
              <a:fillRect/>
            </a:stretch>
          </p:blipFill>
          <p:spPr>
            <a:xfrm>
              <a:off x="8696676" y="2298062"/>
              <a:ext cx="287185" cy="377152"/>
            </a:xfrm>
            <a:prstGeom prst="rect">
              <a:avLst/>
            </a:prstGeom>
          </p:spPr>
        </p:pic>
      </p:grpSp>
      <p:grpSp>
        <p:nvGrpSpPr>
          <p:cNvPr id="24" name="Grupo 23">
            <a:extLst>
              <a:ext uri="{FF2B5EF4-FFF2-40B4-BE49-F238E27FC236}">
                <a16:creationId xmlns:a16="http://schemas.microsoft.com/office/drawing/2014/main" id="{4C9BDE92-899A-D5D9-AD7E-5137A37C1AC0}"/>
              </a:ext>
            </a:extLst>
          </p:cNvPr>
          <p:cNvGrpSpPr/>
          <p:nvPr/>
        </p:nvGrpSpPr>
        <p:grpSpPr>
          <a:xfrm>
            <a:off x="524231" y="2247259"/>
            <a:ext cx="3486329" cy="3721291"/>
            <a:chOff x="524231" y="2247259"/>
            <a:chExt cx="3486329" cy="3721291"/>
          </a:xfrm>
        </p:grpSpPr>
        <p:pic>
          <p:nvPicPr>
            <p:cNvPr id="19" name="Imagen 18">
              <a:extLst>
                <a:ext uri="{FF2B5EF4-FFF2-40B4-BE49-F238E27FC236}">
                  <a16:creationId xmlns:a16="http://schemas.microsoft.com/office/drawing/2014/main" id="{875F5D69-B18F-76DE-3520-9F9FF21B3AB7}"/>
                </a:ext>
              </a:extLst>
            </p:cNvPr>
            <p:cNvPicPr>
              <a:picLocks noChangeAspect="1"/>
            </p:cNvPicPr>
            <p:nvPr/>
          </p:nvPicPr>
          <p:blipFill>
            <a:blip r:embed="rId8"/>
            <a:stretch>
              <a:fillRect/>
            </a:stretch>
          </p:blipFill>
          <p:spPr>
            <a:xfrm>
              <a:off x="524231" y="2247259"/>
              <a:ext cx="3486329" cy="3721291"/>
            </a:xfrm>
            <a:prstGeom prst="rect">
              <a:avLst/>
            </a:prstGeom>
          </p:spPr>
        </p:pic>
        <p:pic>
          <p:nvPicPr>
            <p:cNvPr id="22" name="Imagen 21">
              <a:extLst>
                <a:ext uri="{FF2B5EF4-FFF2-40B4-BE49-F238E27FC236}">
                  <a16:creationId xmlns:a16="http://schemas.microsoft.com/office/drawing/2014/main" id="{37F17653-739D-CE06-BFEF-1D93E85D1FB0}"/>
                </a:ext>
              </a:extLst>
            </p:cNvPr>
            <p:cNvPicPr>
              <a:picLocks noChangeAspect="1"/>
            </p:cNvPicPr>
            <p:nvPr/>
          </p:nvPicPr>
          <p:blipFill>
            <a:blip r:embed="rId9"/>
            <a:stretch>
              <a:fillRect/>
            </a:stretch>
          </p:blipFill>
          <p:spPr>
            <a:xfrm>
              <a:off x="813116" y="2584688"/>
              <a:ext cx="276225" cy="533400"/>
            </a:xfrm>
            <a:prstGeom prst="rect">
              <a:avLst/>
            </a:prstGeom>
          </p:spPr>
        </p:pic>
        <p:pic>
          <p:nvPicPr>
            <p:cNvPr id="23" name="Imagen 22">
              <a:extLst>
                <a:ext uri="{FF2B5EF4-FFF2-40B4-BE49-F238E27FC236}">
                  <a16:creationId xmlns:a16="http://schemas.microsoft.com/office/drawing/2014/main" id="{410525E8-923C-9D1F-6B91-632C38CFE75C}"/>
                </a:ext>
              </a:extLst>
            </p:cNvPr>
            <p:cNvPicPr>
              <a:picLocks noChangeAspect="1"/>
            </p:cNvPicPr>
            <p:nvPr/>
          </p:nvPicPr>
          <p:blipFill>
            <a:blip r:embed="rId10"/>
            <a:stretch>
              <a:fillRect/>
            </a:stretch>
          </p:blipFill>
          <p:spPr>
            <a:xfrm>
              <a:off x="1089341" y="2392469"/>
              <a:ext cx="209550" cy="371475"/>
            </a:xfrm>
            <a:prstGeom prst="rect">
              <a:avLst/>
            </a:prstGeom>
          </p:spPr>
        </p:pic>
      </p:grpSp>
    </p:spTree>
    <p:extLst>
      <p:ext uri="{BB962C8B-B14F-4D97-AF65-F5344CB8AC3E}">
        <p14:creationId xmlns:p14="http://schemas.microsoft.com/office/powerpoint/2010/main" val="2216387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995C0818-7AFE-A273-CA56-7D1C5F5CA535}"/>
              </a:ext>
            </a:extLst>
          </p:cNvPr>
          <p:cNvSpPr txBox="1"/>
          <p:nvPr/>
        </p:nvSpPr>
        <p:spPr>
          <a:xfrm>
            <a:off x="698286" y="316298"/>
            <a:ext cx="10655514" cy="769441"/>
          </a:xfrm>
          <a:prstGeom prst="rect">
            <a:avLst/>
          </a:prstGeom>
          <a:noFill/>
        </p:spPr>
        <p:txBody>
          <a:bodyPr wrap="square" lIns="91440" tIns="45720" rIns="91440" bIns="45720" anchor="t">
            <a:spAutoFit/>
          </a:bodyPr>
          <a:lstStyle/>
          <a:p>
            <a:r>
              <a:rPr lang="es-CO" sz="2200" b="1" dirty="0">
                <a:solidFill>
                  <a:srgbClr val="3E415F"/>
                </a:solidFill>
                <a:latin typeface="Verdana"/>
                <a:ea typeface="Verdana"/>
              </a:rPr>
              <a:t>Subdimensión de Corrupción Oculta </a:t>
            </a:r>
          </a:p>
          <a:p>
            <a:endParaRPr lang="es-CO" sz="2200" b="1" dirty="0">
              <a:solidFill>
                <a:srgbClr val="3E415F"/>
              </a:solidFill>
              <a:latin typeface="Verdana"/>
              <a:ea typeface="Verdana"/>
              <a:cs typeface="Calibri"/>
            </a:endParaRPr>
          </a:p>
        </p:txBody>
      </p:sp>
      <p:sp>
        <p:nvSpPr>
          <p:cNvPr id="9" name="CuadroTexto 8">
            <a:extLst>
              <a:ext uri="{FF2B5EF4-FFF2-40B4-BE49-F238E27FC236}">
                <a16:creationId xmlns:a16="http://schemas.microsoft.com/office/drawing/2014/main" id="{D38DC781-A532-71D5-D93C-C0415AF60E60}"/>
              </a:ext>
            </a:extLst>
          </p:cNvPr>
          <p:cNvSpPr txBox="1"/>
          <p:nvPr/>
        </p:nvSpPr>
        <p:spPr>
          <a:xfrm>
            <a:off x="656705" y="1395531"/>
            <a:ext cx="2649035" cy="369332"/>
          </a:xfrm>
          <a:prstGeom prst="rect">
            <a:avLst/>
          </a:prstGeom>
          <a:noFill/>
        </p:spPr>
        <p:txBody>
          <a:bodyPr wrap="square" lIns="91440" tIns="45720" rIns="91440" bIns="45720" anchor="t">
            <a:spAutoFit/>
          </a:bodyPr>
          <a:lstStyle/>
          <a:p>
            <a:pPr algn="ctr"/>
            <a:r>
              <a:rPr lang="es-CO" b="1" dirty="0">
                <a:solidFill>
                  <a:srgbClr val="2198AA"/>
                </a:solidFill>
              </a:rPr>
              <a:t>Riesgos</a:t>
            </a:r>
            <a:endParaRPr lang="es-CO" b="1" dirty="0">
              <a:solidFill>
                <a:srgbClr val="2198AA"/>
              </a:solidFill>
              <a:ea typeface="Calibri"/>
              <a:cs typeface="Calibri"/>
            </a:endParaRPr>
          </a:p>
        </p:txBody>
      </p:sp>
      <p:sp>
        <p:nvSpPr>
          <p:cNvPr id="10" name="CuadroTexto 9">
            <a:extLst>
              <a:ext uri="{FF2B5EF4-FFF2-40B4-BE49-F238E27FC236}">
                <a16:creationId xmlns:a16="http://schemas.microsoft.com/office/drawing/2014/main" id="{D873F454-14C3-DC5C-65F9-64EE5696921C}"/>
              </a:ext>
            </a:extLst>
          </p:cNvPr>
          <p:cNvSpPr txBox="1"/>
          <p:nvPr/>
        </p:nvSpPr>
        <p:spPr>
          <a:xfrm>
            <a:off x="4988911" y="1395531"/>
            <a:ext cx="2301249" cy="369332"/>
          </a:xfrm>
          <a:prstGeom prst="rect">
            <a:avLst/>
          </a:prstGeom>
          <a:noFill/>
        </p:spPr>
        <p:txBody>
          <a:bodyPr wrap="square" lIns="91440" tIns="45720" rIns="91440" bIns="45720" anchor="t">
            <a:spAutoFit/>
          </a:bodyPr>
          <a:lstStyle/>
          <a:p>
            <a:pPr algn="ctr"/>
            <a:r>
              <a:rPr lang="es-CO" b="1" dirty="0">
                <a:solidFill>
                  <a:srgbClr val="2198AA"/>
                </a:solidFill>
              </a:rPr>
              <a:t>Brecha Digital</a:t>
            </a:r>
          </a:p>
        </p:txBody>
      </p:sp>
      <p:sp>
        <p:nvSpPr>
          <p:cNvPr id="11" name="CuadroTexto 10">
            <a:extLst>
              <a:ext uri="{FF2B5EF4-FFF2-40B4-BE49-F238E27FC236}">
                <a16:creationId xmlns:a16="http://schemas.microsoft.com/office/drawing/2014/main" id="{15230D29-DF34-B388-AE94-EC93D5059C74}"/>
              </a:ext>
            </a:extLst>
          </p:cNvPr>
          <p:cNvSpPr txBox="1"/>
          <p:nvPr/>
        </p:nvSpPr>
        <p:spPr>
          <a:xfrm>
            <a:off x="8818352" y="1392510"/>
            <a:ext cx="2715420" cy="369332"/>
          </a:xfrm>
          <a:prstGeom prst="rect">
            <a:avLst/>
          </a:prstGeom>
          <a:noFill/>
        </p:spPr>
        <p:txBody>
          <a:bodyPr wrap="square" lIns="91440" tIns="45720" rIns="91440" bIns="45720" anchor="t">
            <a:spAutoFit/>
          </a:bodyPr>
          <a:lstStyle/>
          <a:p>
            <a:pPr algn="ctr"/>
            <a:r>
              <a:rPr lang="es-CO" b="1" dirty="0">
                <a:solidFill>
                  <a:srgbClr val="2198AA"/>
                </a:solidFill>
              </a:rPr>
              <a:t>Analfabetismo </a:t>
            </a:r>
            <a:endParaRPr lang="es-CO" b="1" dirty="0">
              <a:solidFill>
                <a:srgbClr val="2198AA"/>
              </a:solidFill>
              <a:ea typeface="Calibri"/>
              <a:cs typeface="Helvetica"/>
            </a:endParaRPr>
          </a:p>
        </p:txBody>
      </p:sp>
      <p:grpSp>
        <p:nvGrpSpPr>
          <p:cNvPr id="7" name="Grupo 6">
            <a:extLst>
              <a:ext uri="{FF2B5EF4-FFF2-40B4-BE49-F238E27FC236}">
                <a16:creationId xmlns:a16="http://schemas.microsoft.com/office/drawing/2014/main" id="{FD9C7192-8DC0-5074-6241-783060146C74}"/>
              </a:ext>
            </a:extLst>
          </p:cNvPr>
          <p:cNvGrpSpPr/>
          <p:nvPr/>
        </p:nvGrpSpPr>
        <p:grpSpPr>
          <a:xfrm>
            <a:off x="308008" y="2068614"/>
            <a:ext cx="3592005" cy="4011720"/>
            <a:chOff x="275889" y="1914535"/>
            <a:chExt cx="4038808" cy="4445228"/>
          </a:xfrm>
        </p:grpSpPr>
        <p:pic>
          <p:nvPicPr>
            <p:cNvPr id="3" name="Imagen 2">
              <a:extLst>
                <a:ext uri="{FF2B5EF4-FFF2-40B4-BE49-F238E27FC236}">
                  <a16:creationId xmlns:a16="http://schemas.microsoft.com/office/drawing/2014/main" id="{9A231CAA-235C-E571-673A-1DB278815885}"/>
                </a:ext>
              </a:extLst>
            </p:cNvPr>
            <p:cNvPicPr>
              <a:picLocks noChangeAspect="1"/>
            </p:cNvPicPr>
            <p:nvPr/>
          </p:nvPicPr>
          <p:blipFill>
            <a:blip r:embed="rId2"/>
            <a:stretch>
              <a:fillRect/>
            </a:stretch>
          </p:blipFill>
          <p:spPr>
            <a:xfrm>
              <a:off x="275889" y="1914535"/>
              <a:ext cx="4038808" cy="4445228"/>
            </a:xfrm>
            <a:prstGeom prst="rect">
              <a:avLst/>
            </a:prstGeom>
          </p:spPr>
        </p:pic>
        <p:grpSp>
          <p:nvGrpSpPr>
            <p:cNvPr id="18" name="Grupo 17">
              <a:extLst>
                <a:ext uri="{FF2B5EF4-FFF2-40B4-BE49-F238E27FC236}">
                  <a16:creationId xmlns:a16="http://schemas.microsoft.com/office/drawing/2014/main" id="{FBFFF8DD-E517-1A8E-A679-CE0868241A38}"/>
                </a:ext>
              </a:extLst>
            </p:cNvPr>
            <p:cNvGrpSpPr/>
            <p:nvPr/>
          </p:nvGrpSpPr>
          <p:grpSpPr>
            <a:xfrm>
              <a:off x="951934" y="2063031"/>
              <a:ext cx="485775" cy="725619"/>
              <a:chOff x="951934" y="2063031"/>
              <a:chExt cx="485775" cy="725619"/>
            </a:xfrm>
          </p:grpSpPr>
          <p:pic>
            <p:nvPicPr>
              <p:cNvPr id="15" name="Imagen 14">
                <a:extLst>
                  <a:ext uri="{FF2B5EF4-FFF2-40B4-BE49-F238E27FC236}">
                    <a16:creationId xmlns:a16="http://schemas.microsoft.com/office/drawing/2014/main" id="{F76D1325-2182-A610-B3FE-64B1944E3EE1}"/>
                  </a:ext>
                </a:extLst>
              </p:cNvPr>
              <p:cNvPicPr>
                <a:picLocks noChangeAspect="1"/>
              </p:cNvPicPr>
              <p:nvPr/>
            </p:nvPicPr>
            <p:blipFill>
              <a:blip r:embed="rId3"/>
              <a:stretch>
                <a:fillRect/>
              </a:stretch>
            </p:blipFill>
            <p:spPr>
              <a:xfrm>
                <a:off x="951934" y="2255250"/>
                <a:ext cx="276225" cy="533400"/>
              </a:xfrm>
              <a:prstGeom prst="rect">
                <a:avLst/>
              </a:prstGeom>
            </p:spPr>
          </p:pic>
          <p:pic>
            <p:nvPicPr>
              <p:cNvPr id="17" name="Imagen 16">
                <a:extLst>
                  <a:ext uri="{FF2B5EF4-FFF2-40B4-BE49-F238E27FC236}">
                    <a16:creationId xmlns:a16="http://schemas.microsoft.com/office/drawing/2014/main" id="{E5FA6BAC-3721-0B35-DB3E-A42EBF9F7864}"/>
                  </a:ext>
                </a:extLst>
              </p:cNvPr>
              <p:cNvPicPr>
                <a:picLocks noChangeAspect="1"/>
              </p:cNvPicPr>
              <p:nvPr/>
            </p:nvPicPr>
            <p:blipFill>
              <a:blip r:embed="rId4"/>
              <a:stretch>
                <a:fillRect/>
              </a:stretch>
            </p:blipFill>
            <p:spPr>
              <a:xfrm>
                <a:off x="1228159" y="2063031"/>
                <a:ext cx="209550" cy="371475"/>
              </a:xfrm>
              <a:prstGeom prst="rect">
                <a:avLst/>
              </a:prstGeom>
            </p:spPr>
          </p:pic>
        </p:grpSp>
      </p:grpSp>
      <p:grpSp>
        <p:nvGrpSpPr>
          <p:cNvPr id="8" name="Grupo 7">
            <a:extLst>
              <a:ext uri="{FF2B5EF4-FFF2-40B4-BE49-F238E27FC236}">
                <a16:creationId xmlns:a16="http://schemas.microsoft.com/office/drawing/2014/main" id="{7F7758E3-9ECA-B94F-402D-91DFAD8581E8}"/>
              </a:ext>
            </a:extLst>
          </p:cNvPr>
          <p:cNvGrpSpPr/>
          <p:nvPr/>
        </p:nvGrpSpPr>
        <p:grpSpPr>
          <a:xfrm>
            <a:off x="4352757" y="2021787"/>
            <a:ext cx="3665426" cy="4057568"/>
            <a:chOff x="4452242" y="1761842"/>
            <a:chExt cx="4121362" cy="4496031"/>
          </a:xfrm>
        </p:grpSpPr>
        <p:pic>
          <p:nvPicPr>
            <p:cNvPr id="6" name="Imagen 5">
              <a:extLst>
                <a:ext uri="{FF2B5EF4-FFF2-40B4-BE49-F238E27FC236}">
                  <a16:creationId xmlns:a16="http://schemas.microsoft.com/office/drawing/2014/main" id="{8A84F1BF-6AEE-57C2-2E9F-E69FBCDCB882}"/>
                </a:ext>
              </a:extLst>
            </p:cNvPr>
            <p:cNvPicPr>
              <a:picLocks noChangeAspect="1"/>
            </p:cNvPicPr>
            <p:nvPr/>
          </p:nvPicPr>
          <p:blipFill>
            <a:blip r:embed="rId5"/>
            <a:stretch>
              <a:fillRect/>
            </a:stretch>
          </p:blipFill>
          <p:spPr>
            <a:xfrm>
              <a:off x="4452242" y="1761842"/>
              <a:ext cx="4121362" cy="4496031"/>
            </a:xfrm>
            <a:prstGeom prst="rect">
              <a:avLst/>
            </a:prstGeom>
          </p:spPr>
        </p:pic>
        <p:grpSp>
          <p:nvGrpSpPr>
            <p:cNvPr id="25" name="Grupo 24">
              <a:extLst>
                <a:ext uri="{FF2B5EF4-FFF2-40B4-BE49-F238E27FC236}">
                  <a16:creationId xmlns:a16="http://schemas.microsoft.com/office/drawing/2014/main" id="{87730B54-335C-44FB-D9A8-4E9F023B8688}"/>
                </a:ext>
              </a:extLst>
            </p:cNvPr>
            <p:cNvGrpSpPr/>
            <p:nvPr/>
          </p:nvGrpSpPr>
          <p:grpSpPr>
            <a:xfrm>
              <a:off x="4752123" y="1991747"/>
              <a:ext cx="539642" cy="680944"/>
              <a:chOff x="5172521" y="2008904"/>
              <a:chExt cx="539642" cy="680944"/>
            </a:xfrm>
          </p:grpSpPr>
          <p:pic>
            <p:nvPicPr>
              <p:cNvPr id="22" name="Imagen 21">
                <a:extLst>
                  <a:ext uri="{FF2B5EF4-FFF2-40B4-BE49-F238E27FC236}">
                    <a16:creationId xmlns:a16="http://schemas.microsoft.com/office/drawing/2014/main" id="{31C728D3-2A45-8428-89CC-0462F976CC41}"/>
                  </a:ext>
                </a:extLst>
              </p:cNvPr>
              <p:cNvPicPr>
                <a:picLocks noChangeAspect="1"/>
              </p:cNvPicPr>
              <p:nvPr/>
            </p:nvPicPr>
            <p:blipFill>
              <a:blip r:embed="rId6"/>
              <a:stretch>
                <a:fillRect/>
              </a:stretch>
            </p:blipFill>
            <p:spPr>
              <a:xfrm>
                <a:off x="5172521" y="2185023"/>
                <a:ext cx="266700" cy="504825"/>
              </a:xfrm>
              <a:prstGeom prst="rect">
                <a:avLst/>
              </a:prstGeom>
            </p:spPr>
          </p:pic>
          <p:pic>
            <p:nvPicPr>
              <p:cNvPr id="24" name="Imagen 23">
                <a:extLst>
                  <a:ext uri="{FF2B5EF4-FFF2-40B4-BE49-F238E27FC236}">
                    <a16:creationId xmlns:a16="http://schemas.microsoft.com/office/drawing/2014/main" id="{AA5BD64C-6025-A474-2724-3C3044565C04}"/>
                  </a:ext>
                </a:extLst>
              </p:cNvPr>
              <p:cNvPicPr>
                <a:picLocks noChangeAspect="1"/>
              </p:cNvPicPr>
              <p:nvPr/>
            </p:nvPicPr>
            <p:blipFill>
              <a:blip r:embed="rId7"/>
              <a:stretch>
                <a:fillRect/>
              </a:stretch>
            </p:blipFill>
            <p:spPr>
              <a:xfrm>
                <a:off x="5426413" y="2008904"/>
                <a:ext cx="285750" cy="352425"/>
              </a:xfrm>
              <a:prstGeom prst="rect">
                <a:avLst/>
              </a:prstGeom>
            </p:spPr>
          </p:pic>
        </p:grpSp>
      </p:grpSp>
      <p:grpSp>
        <p:nvGrpSpPr>
          <p:cNvPr id="16" name="Grupo 15">
            <a:extLst>
              <a:ext uri="{FF2B5EF4-FFF2-40B4-BE49-F238E27FC236}">
                <a16:creationId xmlns:a16="http://schemas.microsoft.com/office/drawing/2014/main" id="{087D1C8D-F047-42E9-D56C-6C10E5A7BEF1}"/>
              </a:ext>
            </a:extLst>
          </p:cNvPr>
          <p:cNvGrpSpPr/>
          <p:nvPr/>
        </p:nvGrpSpPr>
        <p:grpSpPr>
          <a:xfrm>
            <a:off x="8432017" y="2061159"/>
            <a:ext cx="3512935" cy="3925755"/>
            <a:chOff x="8186252" y="1962162"/>
            <a:chExt cx="3949903" cy="4349974"/>
          </a:xfrm>
        </p:grpSpPr>
        <p:pic>
          <p:nvPicPr>
            <p:cNvPr id="14" name="Imagen 13">
              <a:extLst>
                <a:ext uri="{FF2B5EF4-FFF2-40B4-BE49-F238E27FC236}">
                  <a16:creationId xmlns:a16="http://schemas.microsoft.com/office/drawing/2014/main" id="{BB4272BA-11C6-37C0-E428-36555DD2F165}"/>
                </a:ext>
              </a:extLst>
            </p:cNvPr>
            <p:cNvPicPr>
              <a:picLocks noChangeAspect="1"/>
            </p:cNvPicPr>
            <p:nvPr/>
          </p:nvPicPr>
          <p:blipFill>
            <a:blip r:embed="rId8"/>
            <a:stretch>
              <a:fillRect/>
            </a:stretch>
          </p:blipFill>
          <p:spPr>
            <a:xfrm>
              <a:off x="8186252" y="1962162"/>
              <a:ext cx="3949903" cy="4349974"/>
            </a:xfrm>
            <a:prstGeom prst="rect">
              <a:avLst/>
            </a:prstGeom>
          </p:spPr>
        </p:pic>
        <p:grpSp>
          <p:nvGrpSpPr>
            <p:cNvPr id="32" name="Grupo 31">
              <a:extLst>
                <a:ext uri="{FF2B5EF4-FFF2-40B4-BE49-F238E27FC236}">
                  <a16:creationId xmlns:a16="http://schemas.microsoft.com/office/drawing/2014/main" id="{7EB60218-E4EF-475F-E331-08F8B1BFD504}"/>
                </a:ext>
              </a:extLst>
            </p:cNvPr>
            <p:cNvGrpSpPr/>
            <p:nvPr/>
          </p:nvGrpSpPr>
          <p:grpSpPr>
            <a:xfrm>
              <a:off x="8572934" y="2184126"/>
              <a:ext cx="452841" cy="619125"/>
              <a:chOff x="9124718" y="1969880"/>
              <a:chExt cx="452841" cy="619125"/>
            </a:xfrm>
          </p:grpSpPr>
          <p:pic>
            <p:nvPicPr>
              <p:cNvPr id="29" name="Imagen 28">
                <a:extLst>
                  <a:ext uri="{FF2B5EF4-FFF2-40B4-BE49-F238E27FC236}">
                    <a16:creationId xmlns:a16="http://schemas.microsoft.com/office/drawing/2014/main" id="{18AE8348-D284-7B09-5585-0931B5442B81}"/>
                  </a:ext>
                </a:extLst>
              </p:cNvPr>
              <p:cNvPicPr>
                <a:picLocks noChangeAspect="1"/>
              </p:cNvPicPr>
              <p:nvPr/>
            </p:nvPicPr>
            <p:blipFill>
              <a:blip r:embed="rId9"/>
              <a:stretch>
                <a:fillRect/>
              </a:stretch>
            </p:blipFill>
            <p:spPr>
              <a:xfrm>
                <a:off x="9124718" y="2074655"/>
                <a:ext cx="219075" cy="514350"/>
              </a:xfrm>
              <a:prstGeom prst="rect">
                <a:avLst/>
              </a:prstGeom>
            </p:spPr>
          </p:pic>
          <p:pic>
            <p:nvPicPr>
              <p:cNvPr id="31" name="Imagen 30">
                <a:extLst>
                  <a:ext uri="{FF2B5EF4-FFF2-40B4-BE49-F238E27FC236}">
                    <a16:creationId xmlns:a16="http://schemas.microsoft.com/office/drawing/2014/main" id="{69768F23-3707-ACBB-5968-C45E91CDFE14}"/>
                  </a:ext>
                </a:extLst>
              </p:cNvPr>
              <p:cNvPicPr>
                <a:picLocks noChangeAspect="1"/>
              </p:cNvPicPr>
              <p:nvPr/>
            </p:nvPicPr>
            <p:blipFill>
              <a:blip r:embed="rId10"/>
              <a:stretch>
                <a:fillRect/>
              </a:stretch>
            </p:blipFill>
            <p:spPr>
              <a:xfrm>
                <a:off x="9348959" y="1969880"/>
                <a:ext cx="228600" cy="352425"/>
              </a:xfrm>
              <a:prstGeom prst="rect">
                <a:avLst/>
              </a:prstGeom>
            </p:spPr>
          </p:pic>
        </p:grpSp>
      </p:grpSp>
    </p:spTree>
    <p:extLst>
      <p:ext uri="{BB962C8B-B14F-4D97-AF65-F5344CB8AC3E}">
        <p14:creationId xmlns:p14="http://schemas.microsoft.com/office/powerpoint/2010/main" val="2470509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281E73E-DDDD-7DF5-A226-C6C26B6D4DFD}"/>
              </a:ext>
            </a:extLst>
          </p:cNvPr>
          <p:cNvSpPr txBox="1"/>
          <p:nvPr/>
        </p:nvSpPr>
        <p:spPr>
          <a:xfrm>
            <a:off x="856762" y="1520036"/>
            <a:ext cx="2649035" cy="369332"/>
          </a:xfrm>
          <a:prstGeom prst="rect">
            <a:avLst/>
          </a:prstGeom>
          <a:noFill/>
        </p:spPr>
        <p:txBody>
          <a:bodyPr wrap="square" lIns="91440" tIns="45720" rIns="91440" bIns="45720" anchor="t">
            <a:spAutoFit/>
          </a:bodyPr>
          <a:lstStyle/>
          <a:p>
            <a:pPr algn="ctr"/>
            <a:r>
              <a:rPr lang="es-CO" b="1" dirty="0">
                <a:solidFill>
                  <a:srgbClr val="2198AA"/>
                </a:solidFill>
                <a:ea typeface="Calibri"/>
                <a:cs typeface="Calibri"/>
              </a:rPr>
              <a:t>Agua</a:t>
            </a:r>
          </a:p>
        </p:txBody>
      </p:sp>
      <p:sp>
        <p:nvSpPr>
          <p:cNvPr id="11" name="CuadroTexto 10">
            <a:extLst>
              <a:ext uri="{FF2B5EF4-FFF2-40B4-BE49-F238E27FC236}">
                <a16:creationId xmlns:a16="http://schemas.microsoft.com/office/drawing/2014/main" id="{193AE77A-F7F7-3D04-7D75-3092CBA550CF}"/>
              </a:ext>
            </a:extLst>
          </p:cNvPr>
          <p:cNvSpPr txBox="1"/>
          <p:nvPr/>
        </p:nvSpPr>
        <p:spPr>
          <a:xfrm>
            <a:off x="5033988" y="1520036"/>
            <a:ext cx="2301249" cy="369332"/>
          </a:xfrm>
          <a:prstGeom prst="rect">
            <a:avLst/>
          </a:prstGeom>
          <a:noFill/>
        </p:spPr>
        <p:txBody>
          <a:bodyPr wrap="square" lIns="91440" tIns="45720" rIns="91440" bIns="45720" anchor="t">
            <a:spAutoFit/>
          </a:bodyPr>
          <a:lstStyle/>
          <a:p>
            <a:pPr algn="ctr"/>
            <a:r>
              <a:rPr lang="es-CO" b="1" dirty="0">
                <a:solidFill>
                  <a:srgbClr val="2198AA"/>
                </a:solidFill>
              </a:rPr>
              <a:t>Energía </a:t>
            </a:r>
            <a:endParaRPr lang="es-CO" b="1" dirty="0">
              <a:solidFill>
                <a:srgbClr val="2198AA"/>
              </a:solidFill>
              <a:ea typeface="Calibri"/>
              <a:cs typeface="Helvetica"/>
            </a:endParaRPr>
          </a:p>
        </p:txBody>
      </p:sp>
      <p:sp>
        <p:nvSpPr>
          <p:cNvPr id="5" name="Marcador de número de diapositiva 4">
            <a:extLst>
              <a:ext uri="{FF2B5EF4-FFF2-40B4-BE49-F238E27FC236}">
                <a16:creationId xmlns:a16="http://schemas.microsoft.com/office/drawing/2014/main" id="{CC4C0A3E-3589-96FB-F858-957A461E0D3A}"/>
              </a:ext>
            </a:extLst>
          </p:cNvPr>
          <p:cNvSpPr>
            <a:spLocks noGrp="1"/>
          </p:cNvSpPr>
          <p:nvPr>
            <p:ph type="sldNum" sz="quarter" idx="12"/>
          </p:nvPr>
        </p:nvSpPr>
        <p:spPr/>
        <p:txBody>
          <a:bodyPr/>
          <a:lstStyle/>
          <a:p>
            <a:fld id="{C74CBB0B-5D0C-43FE-9043-22172208F6F8}" type="slidenum">
              <a:rPr lang="es-CO" smtClean="0"/>
              <a:t>17</a:t>
            </a:fld>
            <a:endParaRPr lang="es-CO"/>
          </a:p>
        </p:txBody>
      </p:sp>
      <p:sp>
        <p:nvSpPr>
          <p:cNvPr id="13" name="CuadroTexto 1">
            <a:extLst>
              <a:ext uri="{FF2B5EF4-FFF2-40B4-BE49-F238E27FC236}">
                <a16:creationId xmlns:a16="http://schemas.microsoft.com/office/drawing/2014/main" id="{B2C50B6E-00DC-A73C-5308-D5953E0AD3FD}"/>
              </a:ext>
            </a:extLst>
          </p:cNvPr>
          <p:cNvSpPr txBox="1"/>
          <p:nvPr/>
        </p:nvSpPr>
        <p:spPr>
          <a:xfrm>
            <a:off x="533306" y="544901"/>
            <a:ext cx="11503713" cy="523220"/>
          </a:xfrm>
          <a:prstGeom prst="rect">
            <a:avLst/>
          </a:prstGeom>
          <a:noFill/>
        </p:spPr>
        <p:txBody>
          <a:bodyPr wrap="square" lIns="91440" tIns="45720" rIns="91440" bIns="45720" anchor="t">
            <a:spAutoFit/>
          </a:bodyPr>
          <a:lstStyle/>
          <a:p>
            <a:r>
              <a:rPr lang="es-CO" sz="2800" b="1" dirty="0">
                <a:solidFill>
                  <a:srgbClr val="3E415F"/>
                </a:solidFill>
                <a:latin typeface="Verdana"/>
                <a:ea typeface="Verdana"/>
              </a:rPr>
              <a:t>DIMENSIÓN DE SERVICIOS PÚBLICOS DOMICILIARIOS</a:t>
            </a:r>
          </a:p>
        </p:txBody>
      </p:sp>
      <p:sp>
        <p:nvSpPr>
          <p:cNvPr id="26" name="CuadroTexto 25">
            <a:extLst>
              <a:ext uri="{FF2B5EF4-FFF2-40B4-BE49-F238E27FC236}">
                <a16:creationId xmlns:a16="http://schemas.microsoft.com/office/drawing/2014/main" id="{69CAEB7D-7B4D-465B-39D0-A7F829AFE3DF}"/>
              </a:ext>
            </a:extLst>
          </p:cNvPr>
          <p:cNvSpPr txBox="1"/>
          <p:nvPr/>
        </p:nvSpPr>
        <p:spPr>
          <a:xfrm>
            <a:off x="8863429" y="1517015"/>
            <a:ext cx="2715420" cy="369332"/>
          </a:xfrm>
          <a:prstGeom prst="rect">
            <a:avLst/>
          </a:prstGeom>
          <a:noFill/>
        </p:spPr>
        <p:txBody>
          <a:bodyPr wrap="square" lIns="91440" tIns="45720" rIns="91440" bIns="45720" anchor="t">
            <a:spAutoFit/>
          </a:bodyPr>
          <a:lstStyle/>
          <a:p>
            <a:pPr algn="ctr"/>
            <a:r>
              <a:rPr lang="es-CO" b="1" dirty="0">
                <a:solidFill>
                  <a:srgbClr val="2198AA"/>
                </a:solidFill>
              </a:rPr>
              <a:t>Aseo</a:t>
            </a:r>
            <a:endParaRPr lang="es-CO" b="1" dirty="0">
              <a:solidFill>
                <a:srgbClr val="2198AA"/>
              </a:solidFill>
              <a:ea typeface="Calibri"/>
              <a:cs typeface="Helvetica"/>
            </a:endParaRPr>
          </a:p>
        </p:txBody>
      </p:sp>
      <p:grpSp>
        <p:nvGrpSpPr>
          <p:cNvPr id="15" name="Grupo 14">
            <a:extLst>
              <a:ext uri="{FF2B5EF4-FFF2-40B4-BE49-F238E27FC236}">
                <a16:creationId xmlns:a16="http://schemas.microsoft.com/office/drawing/2014/main" id="{7D2500E8-290F-0835-A202-656F6B47127B}"/>
              </a:ext>
            </a:extLst>
          </p:cNvPr>
          <p:cNvGrpSpPr/>
          <p:nvPr/>
        </p:nvGrpSpPr>
        <p:grpSpPr>
          <a:xfrm>
            <a:off x="4450034" y="2051217"/>
            <a:ext cx="3448227" cy="3676839"/>
            <a:chOff x="4771757" y="2032917"/>
            <a:chExt cx="3448227" cy="3676839"/>
          </a:xfrm>
        </p:grpSpPr>
        <p:pic>
          <p:nvPicPr>
            <p:cNvPr id="10" name="Imagen 9">
              <a:extLst>
                <a:ext uri="{FF2B5EF4-FFF2-40B4-BE49-F238E27FC236}">
                  <a16:creationId xmlns:a16="http://schemas.microsoft.com/office/drawing/2014/main" id="{BA802BC8-BA11-21C3-761C-624CA98122B2}"/>
                </a:ext>
              </a:extLst>
            </p:cNvPr>
            <p:cNvPicPr>
              <a:picLocks noChangeAspect="1"/>
            </p:cNvPicPr>
            <p:nvPr/>
          </p:nvPicPr>
          <p:blipFill>
            <a:blip r:embed="rId2"/>
            <a:stretch>
              <a:fillRect/>
            </a:stretch>
          </p:blipFill>
          <p:spPr>
            <a:xfrm>
              <a:off x="4771757" y="2032917"/>
              <a:ext cx="3448227" cy="3676839"/>
            </a:xfrm>
            <a:prstGeom prst="rect">
              <a:avLst/>
            </a:prstGeom>
          </p:spPr>
        </p:pic>
        <p:pic>
          <p:nvPicPr>
            <p:cNvPr id="42" name="Imagen 41">
              <a:extLst>
                <a:ext uri="{FF2B5EF4-FFF2-40B4-BE49-F238E27FC236}">
                  <a16:creationId xmlns:a16="http://schemas.microsoft.com/office/drawing/2014/main" id="{FD2F3B83-9D46-A749-F893-42ECDB55880F}"/>
                </a:ext>
              </a:extLst>
            </p:cNvPr>
            <p:cNvPicPr>
              <a:picLocks noChangeAspect="1"/>
            </p:cNvPicPr>
            <p:nvPr/>
          </p:nvPicPr>
          <p:blipFill>
            <a:blip r:embed="rId3"/>
            <a:stretch>
              <a:fillRect/>
            </a:stretch>
          </p:blipFill>
          <p:spPr>
            <a:xfrm>
              <a:off x="4961207" y="2247380"/>
              <a:ext cx="247650" cy="495300"/>
            </a:xfrm>
            <a:prstGeom prst="rect">
              <a:avLst/>
            </a:prstGeom>
          </p:spPr>
        </p:pic>
        <p:pic>
          <p:nvPicPr>
            <p:cNvPr id="44" name="Imagen 43">
              <a:extLst>
                <a:ext uri="{FF2B5EF4-FFF2-40B4-BE49-F238E27FC236}">
                  <a16:creationId xmlns:a16="http://schemas.microsoft.com/office/drawing/2014/main" id="{653BC4B9-6DE2-0B8B-F3FF-E9E7290C65DE}"/>
                </a:ext>
              </a:extLst>
            </p:cNvPr>
            <p:cNvPicPr>
              <a:picLocks noChangeAspect="1"/>
            </p:cNvPicPr>
            <p:nvPr/>
          </p:nvPicPr>
          <p:blipFill>
            <a:blip r:embed="rId4"/>
            <a:stretch>
              <a:fillRect/>
            </a:stretch>
          </p:blipFill>
          <p:spPr>
            <a:xfrm>
              <a:off x="5260783" y="2085455"/>
              <a:ext cx="228600" cy="323850"/>
            </a:xfrm>
            <a:prstGeom prst="rect">
              <a:avLst/>
            </a:prstGeom>
          </p:spPr>
        </p:pic>
      </p:grpSp>
      <p:grpSp>
        <p:nvGrpSpPr>
          <p:cNvPr id="8" name="Grupo 7">
            <a:extLst>
              <a:ext uri="{FF2B5EF4-FFF2-40B4-BE49-F238E27FC236}">
                <a16:creationId xmlns:a16="http://schemas.microsoft.com/office/drawing/2014/main" id="{FA39FA7C-36F3-42A8-A4F9-3CEC52A5BA78}"/>
              </a:ext>
            </a:extLst>
          </p:cNvPr>
          <p:cNvGrpSpPr/>
          <p:nvPr/>
        </p:nvGrpSpPr>
        <p:grpSpPr>
          <a:xfrm>
            <a:off x="395896" y="1880509"/>
            <a:ext cx="3359323" cy="3829247"/>
            <a:chOff x="864673" y="1989955"/>
            <a:chExt cx="3359323" cy="3829247"/>
          </a:xfrm>
        </p:grpSpPr>
        <p:pic>
          <p:nvPicPr>
            <p:cNvPr id="4" name="Imagen 3">
              <a:extLst>
                <a:ext uri="{FF2B5EF4-FFF2-40B4-BE49-F238E27FC236}">
                  <a16:creationId xmlns:a16="http://schemas.microsoft.com/office/drawing/2014/main" id="{C5AB5336-33E9-52A0-6147-F8AD68F656E0}"/>
                </a:ext>
              </a:extLst>
            </p:cNvPr>
            <p:cNvPicPr>
              <a:picLocks noChangeAspect="1"/>
            </p:cNvPicPr>
            <p:nvPr/>
          </p:nvPicPr>
          <p:blipFill>
            <a:blip r:embed="rId5"/>
            <a:stretch>
              <a:fillRect/>
            </a:stretch>
          </p:blipFill>
          <p:spPr>
            <a:xfrm>
              <a:off x="864673" y="1989955"/>
              <a:ext cx="3359323" cy="3829247"/>
            </a:xfrm>
            <a:prstGeom prst="rect">
              <a:avLst/>
            </a:prstGeom>
          </p:spPr>
        </p:pic>
        <p:pic>
          <p:nvPicPr>
            <p:cNvPr id="6" name="Imagen 5">
              <a:extLst>
                <a:ext uri="{FF2B5EF4-FFF2-40B4-BE49-F238E27FC236}">
                  <a16:creationId xmlns:a16="http://schemas.microsoft.com/office/drawing/2014/main" id="{A29460EE-DB71-6F94-4F4E-13A647C9FFD4}"/>
                </a:ext>
              </a:extLst>
            </p:cNvPr>
            <p:cNvPicPr>
              <a:picLocks noChangeAspect="1"/>
            </p:cNvPicPr>
            <p:nvPr/>
          </p:nvPicPr>
          <p:blipFill>
            <a:blip r:embed="rId6"/>
            <a:stretch>
              <a:fillRect/>
            </a:stretch>
          </p:blipFill>
          <p:spPr>
            <a:xfrm>
              <a:off x="958370" y="2341283"/>
              <a:ext cx="428625" cy="600075"/>
            </a:xfrm>
            <a:prstGeom prst="rect">
              <a:avLst/>
            </a:prstGeom>
          </p:spPr>
        </p:pic>
        <p:pic>
          <p:nvPicPr>
            <p:cNvPr id="7" name="Imagen 6">
              <a:extLst>
                <a:ext uri="{FF2B5EF4-FFF2-40B4-BE49-F238E27FC236}">
                  <a16:creationId xmlns:a16="http://schemas.microsoft.com/office/drawing/2014/main" id="{D1F0ED48-982A-57CE-3E4D-09469ECFC748}"/>
                </a:ext>
              </a:extLst>
            </p:cNvPr>
            <p:cNvPicPr>
              <a:picLocks noChangeAspect="1"/>
            </p:cNvPicPr>
            <p:nvPr/>
          </p:nvPicPr>
          <p:blipFill>
            <a:blip r:embed="rId7"/>
            <a:stretch>
              <a:fillRect/>
            </a:stretch>
          </p:blipFill>
          <p:spPr>
            <a:xfrm>
              <a:off x="1306395" y="2211143"/>
              <a:ext cx="295275" cy="409575"/>
            </a:xfrm>
            <a:prstGeom prst="rect">
              <a:avLst/>
            </a:prstGeom>
          </p:spPr>
        </p:pic>
      </p:grpSp>
      <p:grpSp>
        <p:nvGrpSpPr>
          <p:cNvPr id="18" name="Grupo 17">
            <a:extLst>
              <a:ext uri="{FF2B5EF4-FFF2-40B4-BE49-F238E27FC236}">
                <a16:creationId xmlns:a16="http://schemas.microsoft.com/office/drawing/2014/main" id="{24131C0E-FD52-D2CC-41C2-D9794C16C27D}"/>
              </a:ext>
            </a:extLst>
          </p:cNvPr>
          <p:cNvGrpSpPr/>
          <p:nvPr/>
        </p:nvGrpSpPr>
        <p:grpSpPr>
          <a:xfrm>
            <a:off x="8458923" y="1915435"/>
            <a:ext cx="3524431" cy="3759393"/>
            <a:chOff x="8458923" y="1915435"/>
            <a:chExt cx="3524431" cy="3759393"/>
          </a:xfrm>
        </p:grpSpPr>
        <p:pic>
          <p:nvPicPr>
            <p:cNvPr id="14" name="Imagen 13">
              <a:extLst>
                <a:ext uri="{FF2B5EF4-FFF2-40B4-BE49-F238E27FC236}">
                  <a16:creationId xmlns:a16="http://schemas.microsoft.com/office/drawing/2014/main" id="{505331ED-1068-C77A-B64F-ED5134BCDDE6}"/>
                </a:ext>
              </a:extLst>
            </p:cNvPr>
            <p:cNvPicPr>
              <a:picLocks noChangeAspect="1"/>
            </p:cNvPicPr>
            <p:nvPr/>
          </p:nvPicPr>
          <p:blipFill>
            <a:blip r:embed="rId8"/>
            <a:stretch>
              <a:fillRect/>
            </a:stretch>
          </p:blipFill>
          <p:spPr>
            <a:xfrm>
              <a:off x="8458923" y="1915435"/>
              <a:ext cx="3524431" cy="3759393"/>
            </a:xfrm>
            <a:prstGeom prst="rect">
              <a:avLst/>
            </a:prstGeom>
          </p:spPr>
        </p:pic>
        <p:pic>
          <p:nvPicPr>
            <p:cNvPr id="16" name="Imagen 15">
              <a:extLst>
                <a:ext uri="{FF2B5EF4-FFF2-40B4-BE49-F238E27FC236}">
                  <a16:creationId xmlns:a16="http://schemas.microsoft.com/office/drawing/2014/main" id="{8DD77627-AFDD-C9F2-86E0-681587ADFB50}"/>
                </a:ext>
              </a:extLst>
            </p:cNvPr>
            <p:cNvPicPr>
              <a:picLocks noChangeAspect="1"/>
            </p:cNvPicPr>
            <p:nvPr/>
          </p:nvPicPr>
          <p:blipFill>
            <a:blip r:embed="rId9"/>
            <a:stretch>
              <a:fillRect/>
            </a:stretch>
          </p:blipFill>
          <p:spPr>
            <a:xfrm>
              <a:off x="8863429" y="2266534"/>
              <a:ext cx="236505" cy="528013"/>
            </a:xfrm>
            <a:prstGeom prst="rect">
              <a:avLst/>
            </a:prstGeom>
          </p:spPr>
        </p:pic>
        <p:pic>
          <p:nvPicPr>
            <p:cNvPr id="17" name="Imagen 16">
              <a:extLst>
                <a:ext uri="{FF2B5EF4-FFF2-40B4-BE49-F238E27FC236}">
                  <a16:creationId xmlns:a16="http://schemas.microsoft.com/office/drawing/2014/main" id="{2A9B3237-8B10-857F-600E-74C101A5C8BD}"/>
                </a:ext>
              </a:extLst>
            </p:cNvPr>
            <p:cNvPicPr>
              <a:picLocks noChangeAspect="1"/>
            </p:cNvPicPr>
            <p:nvPr/>
          </p:nvPicPr>
          <p:blipFill>
            <a:blip r:embed="rId10"/>
            <a:stretch>
              <a:fillRect/>
            </a:stretch>
          </p:blipFill>
          <p:spPr>
            <a:xfrm>
              <a:off x="9071981" y="2101697"/>
              <a:ext cx="287185" cy="377152"/>
            </a:xfrm>
            <a:prstGeom prst="rect">
              <a:avLst/>
            </a:prstGeom>
          </p:spPr>
        </p:pic>
      </p:grpSp>
    </p:spTree>
    <p:extLst>
      <p:ext uri="{BB962C8B-B14F-4D97-AF65-F5344CB8AC3E}">
        <p14:creationId xmlns:p14="http://schemas.microsoft.com/office/powerpoint/2010/main" val="349079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o 41">
            <a:extLst>
              <a:ext uri="{FF2B5EF4-FFF2-40B4-BE49-F238E27FC236}">
                <a16:creationId xmlns:a16="http://schemas.microsoft.com/office/drawing/2014/main" id="{01FB5984-ABF4-0A47-4C1E-8013F3C80BBB}"/>
              </a:ext>
            </a:extLst>
          </p:cNvPr>
          <p:cNvGrpSpPr/>
          <p:nvPr/>
        </p:nvGrpSpPr>
        <p:grpSpPr>
          <a:xfrm>
            <a:off x="7793348" y="3835477"/>
            <a:ext cx="2911095" cy="2846515"/>
            <a:chOff x="7793348" y="3835477"/>
            <a:chExt cx="2911095" cy="2846515"/>
          </a:xfrm>
        </p:grpSpPr>
        <p:pic>
          <p:nvPicPr>
            <p:cNvPr id="33" name="Imagen 32">
              <a:extLst>
                <a:ext uri="{FF2B5EF4-FFF2-40B4-BE49-F238E27FC236}">
                  <a16:creationId xmlns:a16="http://schemas.microsoft.com/office/drawing/2014/main" id="{DD4173C6-F1D1-F81E-8202-9C0BB56A9C25}"/>
                </a:ext>
              </a:extLst>
            </p:cNvPr>
            <p:cNvPicPr>
              <a:picLocks noChangeAspect="1"/>
            </p:cNvPicPr>
            <p:nvPr/>
          </p:nvPicPr>
          <p:blipFill>
            <a:blip r:embed="rId2"/>
            <a:stretch>
              <a:fillRect/>
            </a:stretch>
          </p:blipFill>
          <p:spPr>
            <a:xfrm>
              <a:off x="7793348" y="3835477"/>
              <a:ext cx="2911095" cy="2846515"/>
            </a:xfrm>
            <a:prstGeom prst="rect">
              <a:avLst/>
            </a:prstGeom>
          </p:spPr>
        </p:pic>
        <p:grpSp>
          <p:nvGrpSpPr>
            <p:cNvPr id="23" name="Grupo 22">
              <a:extLst>
                <a:ext uri="{FF2B5EF4-FFF2-40B4-BE49-F238E27FC236}">
                  <a16:creationId xmlns:a16="http://schemas.microsoft.com/office/drawing/2014/main" id="{BA96A2AC-8A8D-BA24-27A5-CEA96577413A}"/>
                </a:ext>
              </a:extLst>
            </p:cNvPr>
            <p:cNvGrpSpPr/>
            <p:nvPr/>
          </p:nvGrpSpPr>
          <p:grpSpPr>
            <a:xfrm>
              <a:off x="7901648" y="3944847"/>
              <a:ext cx="473594" cy="515907"/>
              <a:chOff x="534269" y="3927505"/>
              <a:chExt cx="473594" cy="515907"/>
            </a:xfrm>
          </p:grpSpPr>
          <p:pic>
            <p:nvPicPr>
              <p:cNvPr id="25" name="Imagen 24">
                <a:extLst>
                  <a:ext uri="{FF2B5EF4-FFF2-40B4-BE49-F238E27FC236}">
                    <a16:creationId xmlns:a16="http://schemas.microsoft.com/office/drawing/2014/main" id="{4973AEAF-6AD1-8244-86F7-111BFBC3ECDF}"/>
                  </a:ext>
                </a:extLst>
              </p:cNvPr>
              <p:cNvPicPr>
                <a:picLocks noChangeAspect="1"/>
              </p:cNvPicPr>
              <p:nvPr/>
            </p:nvPicPr>
            <p:blipFill>
              <a:blip r:embed="rId3"/>
              <a:stretch>
                <a:fillRect/>
              </a:stretch>
            </p:blipFill>
            <p:spPr>
              <a:xfrm>
                <a:off x="534269" y="4014787"/>
                <a:ext cx="266700" cy="428625"/>
              </a:xfrm>
              <a:prstGeom prst="rect">
                <a:avLst/>
              </a:prstGeom>
            </p:spPr>
          </p:pic>
          <p:pic>
            <p:nvPicPr>
              <p:cNvPr id="28" name="Imagen 27">
                <a:extLst>
                  <a:ext uri="{FF2B5EF4-FFF2-40B4-BE49-F238E27FC236}">
                    <a16:creationId xmlns:a16="http://schemas.microsoft.com/office/drawing/2014/main" id="{177D34F6-69D9-8C70-4DF1-0F925B962165}"/>
                  </a:ext>
                </a:extLst>
              </p:cNvPr>
              <p:cNvPicPr>
                <a:picLocks noChangeAspect="1"/>
              </p:cNvPicPr>
              <p:nvPr/>
            </p:nvPicPr>
            <p:blipFill>
              <a:blip r:embed="rId4"/>
              <a:stretch>
                <a:fillRect/>
              </a:stretch>
            </p:blipFill>
            <p:spPr>
              <a:xfrm>
                <a:off x="779263" y="3927505"/>
                <a:ext cx="228600" cy="323850"/>
              </a:xfrm>
              <a:prstGeom prst="rect">
                <a:avLst/>
              </a:prstGeom>
            </p:spPr>
          </p:pic>
        </p:grpSp>
      </p:grpSp>
      <p:sp>
        <p:nvSpPr>
          <p:cNvPr id="14" name="Marcador de número de diapositiva 13">
            <a:extLst>
              <a:ext uri="{FF2B5EF4-FFF2-40B4-BE49-F238E27FC236}">
                <a16:creationId xmlns:a16="http://schemas.microsoft.com/office/drawing/2014/main" id="{4B601422-E167-B585-0524-859E891E1D4F}"/>
              </a:ext>
            </a:extLst>
          </p:cNvPr>
          <p:cNvSpPr>
            <a:spLocks noGrp="1"/>
          </p:cNvSpPr>
          <p:nvPr>
            <p:ph type="sldNum" sz="quarter" idx="12"/>
          </p:nvPr>
        </p:nvSpPr>
        <p:spPr/>
        <p:txBody>
          <a:bodyPr/>
          <a:lstStyle/>
          <a:p>
            <a:fld id="{C74CBB0B-5D0C-43FE-9043-22172208F6F8}" type="slidenum">
              <a:rPr lang="es-CO" smtClean="0"/>
              <a:t>18</a:t>
            </a:fld>
            <a:endParaRPr lang="es-CO"/>
          </a:p>
        </p:txBody>
      </p:sp>
      <p:sp>
        <p:nvSpPr>
          <p:cNvPr id="17" name="CuadroTexto 1">
            <a:extLst>
              <a:ext uri="{FF2B5EF4-FFF2-40B4-BE49-F238E27FC236}">
                <a16:creationId xmlns:a16="http://schemas.microsoft.com/office/drawing/2014/main" id="{0A3EFF32-C864-6F95-0AC8-9B887D00680A}"/>
              </a:ext>
            </a:extLst>
          </p:cNvPr>
          <p:cNvSpPr txBox="1"/>
          <p:nvPr/>
        </p:nvSpPr>
        <p:spPr>
          <a:xfrm>
            <a:off x="698286" y="316298"/>
            <a:ext cx="11204412" cy="769441"/>
          </a:xfrm>
          <a:prstGeom prst="rect">
            <a:avLst/>
          </a:prstGeom>
          <a:noFill/>
        </p:spPr>
        <p:txBody>
          <a:bodyPr wrap="square" lIns="91440" tIns="45720" rIns="91440" bIns="45720" anchor="t">
            <a:spAutoFit/>
          </a:bodyPr>
          <a:lstStyle/>
          <a:p>
            <a:r>
              <a:rPr lang="es-CO" sz="2200" b="1" dirty="0">
                <a:solidFill>
                  <a:srgbClr val="3E415F"/>
                </a:solidFill>
                <a:latin typeface="Verdana"/>
                <a:ea typeface="Verdana"/>
              </a:rPr>
              <a:t>Subdimensión de SPD - </a:t>
            </a:r>
            <a:r>
              <a:rPr lang="es-CO" sz="2200" dirty="0">
                <a:solidFill>
                  <a:srgbClr val="3E415F"/>
                </a:solidFill>
                <a:latin typeface="Verdana"/>
                <a:ea typeface="Verdana"/>
              </a:rPr>
              <a:t>Vulneración en el acceso y cobertura al</a:t>
            </a:r>
            <a:r>
              <a:rPr lang="es-CO" sz="2200" b="1" dirty="0">
                <a:solidFill>
                  <a:srgbClr val="3E415F"/>
                </a:solidFill>
                <a:latin typeface="Verdana"/>
                <a:ea typeface="Verdana"/>
              </a:rPr>
              <a:t> Agua</a:t>
            </a:r>
          </a:p>
          <a:p>
            <a:endParaRPr lang="es-CO" sz="2200" b="1" dirty="0">
              <a:solidFill>
                <a:srgbClr val="3E415F"/>
              </a:solidFill>
              <a:latin typeface="Verdana"/>
              <a:ea typeface="Verdana"/>
              <a:cs typeface="Calibri"/>
            </a:endParaRPr>
          </a:p>
        </p:txBody>
      </p:sp>
      <p:sp>
        <p:nvSpPr>
          <p:cNvPr id="34" name="CuadroTexto 33">
            <a:extLst>
              <a:ext uri="{FF2B5EF4-FFF2-40B4-BE49-F238E27FC236}">
                <a16:creationId xmlns:a16="http://schemas.microsoft.com/office/drawing/2014/main" id="{8CFD2463-537A-EA82-2DE9-6261AD285375}"/>
              </a:ext>
            </a:extLst>
          </p:cNvPr>
          <p:cNvSpPr txBox="1"/>
          <p:nvPr/>
        </p:nvSpPr>
        <p:spPr>
          <a:xfrm>
            <a:off x="526976" y="4741644"/>
            <a:ext cx="237771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solidFill>
                  <a:srgbClr val="2198AA"/>
                </a:solidFill>
              </a:rPr>
              <a:t>Servicio de Acueducto y Alcantarillado </a:t>
            </a:r>
            <a:r>
              <a:rPr lang="es-CO" b="1" dirty="0">
                <a:solidFill>
                  <a:srgbClr val="2198AA"/>
                </a:solidFill>
              </a:rPr>
              <a:t>Rural</a:t>
            </a:r>
          </a:p>
        </p:txBody>
      </p:sp>
      <p:sp>
        <p:nvSpPr>
          <p:cNvPr id="36" name="CuadroTexto 35">
            <a:extLst>
              <a:ext uri="{FF2B5EF4-FFF2-40B4-BE49-F238E27FC236}">
                <a16:creationId xmlns:a16="http://schemas.microsoft.com/office/drawing/2014/main" id="{1203349D-E4AF-975F-EC1B-AD638A6D2917}"/>
              </a:ext>
            </a:extLst>
          </p:cNvPr>
          <p:cNvSpPr txBox="1"/>
          <p:nvPr/>
        </p:nvSpPr>
        <p:spPr>
          <a:xfrm>
            <a:off x="526976" y="1997376"/>
            <a:ext cx="258818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solidFill>
                  <a:srgbClr val="2198AA"/>
                </a:solidFill>
              </a:rPr>
              <a:t>Servicio de Acueducto y Alcantarillado </a:t>
            </a:r>
            <a:r>
              <a:rPr lang="es-CO" b="1" dirty="0">
                <a:solidFill>
                  <a:srgbClr val="2198AA"/>
                </a:solidFill>
              </a:rPr>
              <a:t>Urbano</a:t>
            </a:r>
          </a:p>
        </p:txBody>
      </p:sp>
      <p:grpSp>
        <p:nvGrpSpPr>
          <p:cNvPr id="8" name="Grupo 7">
            <a:extLst>
              <a:ext uri="{FF2B5EF4-FFF2-40B4-BE49-F238E27FC236}">
                <a16:creationId xmlns:a16="http://schemas.microsoft.com/office/drawing/2014/main" id="{C58F3805-59D1-34A6-08F6-94B1072B5E00}"/>
              </a:ext>
            </a:extLst>
          </p:cNvPr>
          <p:cNvGrpSpPr/>
          <p:nvPr/>
        </p:nvGrpSpPr>
        <p:grpSpPr>
          <a:xfrm>
            <a:off x="3947833" y="3838002"/>
            <a:ext cx="2754305" cy="2900551"/>
            <a:chOff x="3947833" y="3838002"/>
            <a:chExt cx="2754305" cy="2900551"/>
          </a:xfrm>
        </p:grpSpPr>
        <p:pic>
          <p:nvPicPr>
            <p:cNvPr id="5" name="Imagen 4">
              <a:extLst>
                <a:ext uri="{FF2B5EF4-FFF2-40B4-BE49-F238E27FC236}">
                  <a16:creationId xmlns:a16="http://schemas.microsoft.com/office/drawing/2014/main" id="{1CBF7AE0-5795-3E92-F567-F95DC6704714}"/>
                </a:ext>
              </a:extLst>
            </p:cNvPr>
            <p:cNvPicPr>
              <a:picLocks noChangeAspect="1"/>
            </p:cNvPicPr>
            <p:nvPr/>
          </p:nvPicPr>
          <p:blipFill>
            <a:blip r:embed="rId5"/>
            <a:stretch>
              <a:fillRect/>
            </a:stretch>
          </p:blipFill>
          <p:spPr>
            <a:xfrm>
              <a:off x="3947833" y="3838002"/>
              <a:ext cx="2754305" cy="2900551"/>
            </a:xfrm>
            <a:prstGeom prst="rect">
              <a:avLst/>
            </a:prstGeom>
          </p:spPr>
        </p:pic>
        <p:pic>
          <p:nvPicPr>
            <p:cNvPr id="6" name="Imagen 5">
              <a:extLst>
                <a:ext uri="{FF2B5EF4-FFF2-40B4-BE49-F238E27FC236}">
                  <a16:creationId xmlns:a16="http://schemas.microsoft.com/office/drawing/2014/main" id="{A2E0E41C-F21F-8146-8166-2F5CE08E9E5E}"/>
                </a:ext>
              </a:extLst>
            </p:cNvPr>
            <p:cNvPicPr>
              <a:picLocks noChangeAspect="1"/>
            </p:cNvPicPr>
            <p:nvPr/>
          </p:nvPicPr>
          <p:blipFill>
            <a:blip r:embed="rId6"/>
            <a:stretch>
              <a:fillRect/>
            </a:stretch>
          </p:blipFill>
          <p:spPr>
            <a:xfrm>
              <a:off x="4187850" y="4035334"/>
              <a:ext cx="238125" cy="466725"/>
            </a:xfrm>
            <a:prstGeom prst="rect">
              <a:avLst/>
            </a:prstGeom>
          </p:spPr>
        </p:pic>
        <p:pic>
          <p:nvPicPr>
            <p:cNvPr id="7" name="Imagen 6">
              <a:extLst>
                <a:ext uri="{FF2B5EF4-FFF2-40B4-BE49-F238E27FC236}">
                  <a16:creationId xmlns:a16="http://schemas.microsoft.com/office/drawing/2014/main" id="{58A1A616-6C43-1ACB-4577-21EF88A283CE}"/>
                </a:ext>
              </a:extLst>
            </p:cNvPr>
            <p:cNvPicPr>
              <a:picLocks noChangeAspect="1"/>
            </p:cNvPicPr>
            <p:nvPr/>
          </p:nvPicPr>
          <p:blipFill>
            <a:blip r:embed="rId7"/>
            <a:stretch>
              <a:fillRect/>
            </a:stretch>
          </p:blipFill>
          <p:spPr>
            <a:xfrm>
              <a:off x="4425975" y="3977565"/>
              <a:ext cx="190500" cy="266700"/>
            </a:xfrm>
            <a:prstGeom prst="rect">
              <a:avLst/>
            </a:prstGeom>
          </p:spPr>
        </p:pic>
      </p:grpSp>
      <p:grpSp>
        <p:nvGrpSpPr>
          <p:cNvPr id="26" name="Grupo 25">
            <a:extLst>
              <a:ext uri="{FF2B5EF4-FFF2-40B4-BE49-F238E27FC236}">
                <a16:creationId xmlns:a16="http://schemas.microsoft.com/office/drawing/2014/main" id="{7E7EFDE3-6015-4444-AAB7-71B3F528EB83}"/>
              </a:ext>
            </a:extLst>
          </p:cNvPr>
          <p:cNvGrpSpPr/>
          <p:nvPr/>
        </p:nvGrpSpPr>
        <p:grpSpPr>
          <a:xfrm>
            <a:off x="3854049" y="798226"/>
            <a:ext cx="2803112" cy="2922818"/>
            <a:chOff x="3899026" y="836345"/>
            <a:chExt cx="2803112" cy="2922818"/>
          </a:xfrm>
        </p:grpSpPr>
        <p:pic>
          <p:nvPicPr>
            <p:cNvPr id="10" name="Imagen 9">
              <a:extLst>
                <a:ext uri="{FF2B5EF4-FFF2-40B4-BE49-F238E27FC236}">
                  <a16:creationId xmlns:a16="http://schemas.microsoft.com/office/drawing/2014/main" id="{DF89D265-70C6-4694-C7BA-B634B35EE6D1}"/>
                </a:ext>
              </a:extLst>
            </p:cNvPr>
            <p:cNvPicPr>
              <a:picLocks noChangeAspect="1"/>
            </p:cNvPicPr>
            <p:nvPr/>
          </p:nvPicPr>
          <p:blipFill>
            <a:blip r:embed="rId8"/>
            <a:stretch>
              <a:fillRect/>
            </a:stretch>
          </p:blipFill>
          <p:spPr>
            <a:xfrm>
              <a:off x="3899026" y="836345"/>
              <a:ext cx="2803112" cy="2922818"/>
            </a:xfrm>
            <a:prstGeom prst="rect">
              <a:avLst/>
            </a:prstGeom>
          </p:spPr>
        </p:pic>
        <p:pic>
          <p:nvPicPr>
            <p:cNvPr id="11" name="Imagen 10">
              <a:extLst>
                <a:ext uri="{FF2B5EF4-FFF2-40B4-BE49-F238E27FC236}">
                  <a16:creationId xmlns:a16="http://schemas.microsoft.com/office/drawing/2014/main" id="{82377147-96A9-89E2-EB1B-955EFB77DDC4}"/>
                </a:ext>
              </a:extLst>
            </p:cNvPr>
            <p:cNvPicPr>
              <a:picLocks noChangeAspect="1"/>
            </p:cNvPicPr>
            <p:nvPr/>
          </p:nvPicPr>
          <p:blipFill>
            <a:blip r:embed="rId6"/>
            <a:stretch>
              <a:fillRect/>
            </a:stretch>
          </p:blipFill>
          <p:spPr>
            <a:xfrm>
              <a:off x="4187850" y="940321"/>
              <a:ext cx="238125" cy="466725"/>
            </a:xfrm>
            <a:prstGeom prst="rect">
              <a:avLst/>
            </a:prstGeom>
          </p:spPr>
        </p:pic>
        <p:pic>
          <p:nvPicPr>
            <p:cNvPr id="12" name="Imagen 11">
              <a:extLst>
                <a:ext uri="{FF2B5EF4-FFF2-40B4-BE49-F238E27FC236}">
                  <a16:creationId xmlns:a16="http://schemas.microsoft.com/office/drawing/2014/main" id="{0CFC8CEB-1F3C-2D68-B8C3-AC1C1185434E}"/>
                </a:ext>
              </a:extLst>
            </p:cNvPr>
            <p:cNvPicPr>
              <a:picLocks noChangeAspect="1"/>
            </p:cNvPicPr>
            <p:nvPr/>
          </p:nvPicPr>
          <p:blipFill>
            <a:blip r:embed="rId7"/>
            <a:stretch>
              <a:fillRect/>
            </a:stretch>
          </p:blipFill>
          <p:spPr>
            <a:xfrm>
              <a:off x="4425975" y="882552"/>
              <a:ext cx="190500" cy="266700"/>
            </a:xfrm>
            <a:prstGeom prst="rect">
              <a:avLst/>
            </a:prstGeom>
          </p:spPr>
        </p:pic>
      </p:grpSp>
      <p:grpSp>
        <p:nvGrpSpPr>
          <p:cNvPr id="41" name="Grupo 40">
            <a:extLst>
              <a:ext uri="{FF2B5EF4-FFF2-40B4-BE49-F238E27FC236}">
                <a16:creationId xmlns:a16="http://schemas.microsoft.com/office/drawing/2014/main" id="{1AEDAA92-CEA5-DA5A-A070-7DFED61C1EA1}"/>
              </a:ext>
            </a:extLst>
          </p:cNvPr>
          <p:cNvGrpSpPr/>
          <p:nvPr/>
        </p:nvGrpSpPr>
        <p:grpSpPr>
          <a:xfrm>
            <a:off x="7931551" y="836345"/>
            <a:ext cx="2772892" cy="2672532"/>
            <a:chOff x="7931551" y="836345"/>
            <a:chExt cx="2772892" cy="2672532"/>
          </a:xfrm>
        </p:grpSpPr>
        <p:pic>
          <p:nvPicPr>
            <p:cNvPr id="37" name="Imagen 36">
              <a:extLst>
                <a:ext uri="{FF2B5EF4-FFF2-40B4-BE49-F238E27FC236}">
                  <a16:creationId xmlns:a16="http://schemas.microsoft.com/office/drawing/2014/main" id="{FCE0A6ED-1476-0562-4D75-DF30E65556AD}"/>
                </a:ext>
              </a:extLst>
            </p:cNvPr>
            <p:cNvPicPr>
              <a:picLocks noChangeAspect="1"/>
            </p:cNvPicPr>
            <p:nvPr/>
          </p:nvPicPr>
          <p:blipFill>
            <a:blip r:embed="rId9"/>
            <a:stretch>
              <a:fillRect/>
            </a:stretch>
          </p:blipFill>
          <p:spPr>
            <a:xfrm>
              <a:off x="8008385" y="836345"/>
              <a:ext cx="2696058" cy="2672532"/>
            </a:xfrm>
            <a:prstGeom prst="rect">
              <a:avLst/>
            </a:prstGeom>
          </p:spPr>
        </p:pic>
        <p:grpSp>
          <p:nvGrpSpPr>
            <p:cNvPr id="38" name="Grupo 37">
              <a:extLst>
                <a:ext uri="{FF2B5EF4-FFF2-40B4-BE49-F238E27FC236}">
                  <a16:creationId xmlns:a16="http://schemas.microsoft.com/office/drawing/2014/main" id="{EF51AE52-7AFF-F8FE-A4FE-CDFC13E723B6}"/>
                </a:ext>
              </a:extLst>
            </p:cNvPr>
            <p:cNvGrpSpPr/>
            <p:nvPr/>
          </p:nvGrpSpPr>
          <p:grpSpPr>
            <a:xfrm>
              <a:off x="7931551" y="947102"/>
              <a:ext cx="473594" cy="515907"/>
              <a:chOff x="534269" y="3927505"/>
              <a:chExt cx="473594" cy="515907"/>
            </a:xfrm>
          </p:grpSpPr>
          <p:pic>
            <p:nvPicPr>
              <p:cNvPr id="39" name="Imagen 38">
                <a:extLst>
                  <a:ext uri="{FF2B5EF4-FFF2-40B4-BE49-F238E27FC236}">
                    <a16:creationId xmlns:a16="http://schemas.microsoft.com/office/drawing/2014/main" id="{E2E05D77-5B6F-5100-4EA1-B0ED17E617F7}"/>
                  </a:ext>
                </a:extLst>
              </p:cNvPr>
              <p:cNvPicPr>
                <a:picLocks noChangeAspect="1"/>
              </p:cNvPicPr>
              <p:nvPr/>
            </p:nvPicPr>
            <p:blipFill>
              <a:blip r:embed="rId3"/>
              <a:stretch>
                <a:fillRect/>
              </a:stretch>
            </p:blipFill>
            <p:spPr>
              <a:xfrm>
                <a:off x="534269" y="4014787"/>
                <a:ext cx="266700" cy="428625"/>
              </a:xfrm>
              <a:prstGeom prst="rect">
                <a:avLst/>
              </a:prstGeom>
            </p:spPr>
          </p:pic>
          <p:pic>
            <p:nvPicPr>
              <p:cNvPr id="40" name="Imagen 39">
                <a:extLst>
                  <a:ext uri="{FF2B5EF4-FFF2-40B4-BE49-F238E27FC236}">
                    <a16:creationId xmlns:a16="http://schemas.microsoft.com/office/drawing/2014/main" id="{58225C97-DF3C-F3A2-CE3D-814DF6673336}"/>
                  </a:ext>
                </a:extLst>
              </p:cNvPr>
              <p:cNvPicPr>
                <a:picLocks noChangeAspect="1"/>
              </p:cNvPicPr>
              <p:nvPr/>
            </p:nvPicPr>
            <p:blipFill>
              <a:blip r:embed="rId4"/>
              <a:stretch>
                <a:fillRect/>
              </a:stretch>
            </p:blipFill>
            <p:spPr>
              <a:xfrm>
                <a:off x="779263" y="3927505"/>
                <a:ext cx="228600" cy="323850"/>
              </a:xfrm>
              <a:prstGeom prst="rect">
                <a:avLst/>
              </a:prstGeom>
            </p:spPr>
          </p:pic>
        </p:grpSp>
      </p:grpSp>
    </p:spTree>
    <p:extLst>
      <p:ext uri="{BB962C8B-B14F-4D97-AF65-F5344CB8AC3E}">
        <p14:creationId xmlns:p14="http://schemas.microsoft.com/office/powerpoint/2010/main" val="331187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número de diapositiva 13">
            <a:extLst>
              <a:ext uri="{FF2B5EF4-FFF2-40B4-BE49-F238E27FC236}">
                <a16:creationId xmlns:a16="http://schemas.microsoft.com/office/drawing/2014/main" id="{4B601422-E167-B585-0524-859E891E1D4F}"/>
              </a:ext>
            </a:extLst>
          </p:cNvPr>
          <p:cNvSpPr>
            <a:spLocks noGrp="1"/>
          </p:cNvSpPr>
          <p:nvPr>
            <p:ph type="sldNum" sz="quarter" idx="12"/>
          </p:nvPr>
        </p:nvSpPr>
        <p:spPr/>
        <p:txBody>
          <a:bodyPr/>
          <a:lstStyle/>
          <a:p>
            <a:fld id="{C74CBB0B-5D0C-43FE-9043-22172208F6F8}" type="slidenum">
              <a:rPr lang="es-CO" smtClean="0"/>
              <a:t>19</a:t>
            </a:fld>
            <a:endParaRPr lang="es-CO"/>
          </a:p>
        </p:txBody>
      </p:sp>
      <p:sp>
        <p:nvSpPr>
          <p:cNvPr id="11" name="CuadroTexto 10">
            <a:extLst>
              <a:ext uri="{FF2B5EF4-FFF2-40B4-BE49-F238E27FC236}">
                <a16:creationId xmlns:a16="http://schemas.microsoft.com/office/drawing/2014/main" id="{62A83C65-3807-F82A-2E60-6AF34BF47DB2}"/>
              </a:ext>
            </a:extLst>
          </p:cNvPr>
          <p:cNvSpPr txBox="1"/>
          <p:nvPr/>
        </p:nvSpPr>
        <p:spPr>
          <a:xfrm>
            <a:off x="2556728" y="1448108"/>
            <a:ext cx="1767302" cy="369332"/>
          </a:xfrm>
          <a:prstGeom prst="rect">
            <a:avLst/>
          </a:prstGeom>
          <a:noFill/>
        </p:spPr>
        <p:txBody>
          <a:bodyPr wrap="square">
            <a:spAutoFit/>
          </a:bodyPr>
          <a:lstStyle/>
          <a:p>
            <a:r>
              <a:rPr lang="es-CO" b="1" dirty="0">
                <a:solidFill>
                  <a:srgbClr val="2198AA"/>
                </a:solidFill>
              </a:rPr>
              <a:t>Zonas Urbanas</a:t>
            </a:r>
            <a:endParaRPr lang="es-CO" b="1" dirty="0"/>
          </a:p>
        </p:txBody>
      </p:sp>
      <p:sp>
        <p:nvSpPr>
          <p:cNvPr id="26" name="CuadroTexto 25">
            <a:extLst>
              <a:ext uri="{FF2B5EF4-FFF2-40B4-BE49-F238E27FC236}">
                <a16:creationId xmlns:a16="http://schemas.microsoft.com/office/drawing/2014/main" id="{88240CCA-9583-D75B-FB43-98C64F354737}"/>
              </a:ext>
            </a:extLst>
          </p:cNvPr>
          <p:cNvSpPr txBox="1"/>
          <p:nvPr/>
        </p:nvSpPr>
        <p:spPr>
          <a:xfrm>
            <a:off x="7591138" y="1448108"/>
            <a:ext cx="1767302" cy="369332"/>
          </a:xfrm>
          <a:prstGeom prst="rect">
            <a:avLst/>
          </a:prstGeom>
          <a:noFill/>
        </p:spPr>
        <p:txBody>
          <a:bodyPr wrap="square">
            <a:spAutoFit/>
          </a:bodyPr>
          <a:lstStyle/>
          <a:p>
            <a:r>
              <a:rPr lang="es-CO" b="1" dirty="0">
                <a:solidFill>
                  <a:srgbClr val="2198AA"/>
                </a:solidFill>
              </a:rPr>
              <a:t>Zonas Rurales</a:t>
            </a:r>
            <a:endParaRPr lang="es-CO" b="1" dirty="0"/>
          </a:p>
        </p:txBody>
      </p:sp>
      <p:sp>
        <p:nvSpPr>
          <p:cNvPr id="39" name="CuadroTexto 1">
            <a:extLst>
              <a:ext uri="{FF2B5EF4-FFF2-40B4-BE49-F238E27FC236}">
                <a16:creationId xmlns:a16="http://schemas.microsoft.com/office/drawing/2014/main" id="{1FF264A3-51D9-45A1-4E2F-F11C13A21CD2}"/>
              </a:ext>
            </a:extLst>
          </p:cNvPr>
          <p:cNvSpPr txBox="1"/>
          <p:nvPr/>
        </p:nvSpPr>
        <p:spPr>
          <a:xfrm>
            <a:off x="638257" y="315535"/>
            <a:ext cx="10655514" cy="769441"/>
          </a:xfrm>
          <a:prstGeom prst="rect">
            <a:avLst/>
          </a:prstGeom>
          <a:noFill/>
        </p:spPr>
        <p:txBody>
          <a:bodyPr wrap="square" lIns="91440" tIns="45720" rIns="91440" bIns="45720" anchor="t">
            <a:spAutoFit/>
          </a:bodyPr>
          <a:lstStyle/>
          <a:p>
            <a:r>
              <a:rPr lang="es-CO" sz="2200" b="1" dirty="0">
                <a:solidFill>
                  <a:srgbClr val="3E415F"/>
                </a:solidFill>
                <a:latin typeface="Verdana"/>
                <a:ea typeface="Verdana"/>
              </a:rPr>
              <a:t>Subdimensión de SPD </a:t>
            </a:r>
            <a:r>
              <a:rPr lang="es-CO" sz="2200" dirty="0">
                <a:solidFill>
                  <a:srgbClr val="3E415F"/>
                </a:solidFill>
                <a:latin typeface="Verdana"/>
                <a:ea typeface="Verdana"/>
              </a:rPr>
              <a:t>- Vulneración en el acceso a la</a:t>
            </a:r>
            <a:r>
              <a:rPr lang="es-CO" sz="2200" b="1" dirty="0">
                <a:solidFill>
                  <a:srgbClr val="3E415F"/>
                </a:solidFill>
                <a:latin typeface="Verdana"/>
                <a:ea typeface="Verdana"/>
              </a:rPr>
              <a:t> Energía</a:t>
            </a:r>
          </a:p>
          <a:p>
            <a:endParaRPr lang="es-CO" sz="2200" b="1" dirty="0">
              <a:solidFill>
                <a:srgbClr val="3E415F"/>
              </a:solidFill>
              <a:latin typeface="Verdana"/>
              <a:ea typeface="Verdana"/>
              <a:cs typeface="Calibri"/>
            </a:endParaRPr>
          </a:p>
        </p:txBody>
      </p:sp>
      <p:grpSp>
        <p:nvGrpSpPr>
          <p:cNvPr id="6" name="Grupo 5">
            <a:extLst>
              <a:ext uri="{FF2B5EF4-FFF2-40B4-BE49-F238E27FC236}">
                <a16:creationId xmlns:a16="http://schemas.microsoft.com/office/drawing/2014/main" id="{E518DF7F-7119-2B10-7A70-8715BB04436F}"/>
              </a:ext>
            </a:extLst>
          </p:cNvPr>
          <p:cNvGrpSpPr/>
          <p:nvPr/>
        </p:nvGrpSpPr>
        <p:grpSpPr>
          <a:xfrm>
            <a:off x="1735649" y="2035420"/>
            <a:ext cx="3562533" cy="3683189"/>
            <a:chOff x="1735649" y="2035420"/>
            <a:chExt cx="3562533" cy="3683189"/>
          </a:xfrm>
        </p:grpSpPr>
        <p:pic>
          <p:nvPicPr>
            <p:cNvPr id="5" name="Imagen 4">
              <a:extLst>
                <a:ext uri="{FF2B5EF4-FFF2-40B4-BE49-F238E27FC236}">
                  <a16:creationId xmlns:a16="http://schemas.microsoft.com/office/drawing/2014/main" id="{3CDFD2DB-C3A8-925B-6372-DCB0A3CF7CF4}"/>
                </a:ext>
              </a:extLst>
            </p:cNvPr>
            <p:cNvPicPr>
              <a:picLocks noChangeAspect="1"/>
            </p:cNvPicPr>
            <p:nvPr/>
          </p:nvPicPr>
          <p:blipFill>
            <a:blip r:embed="rId2"/>
            <a:stretch>
              <a:fillRect/>
            </a:stretch>
          </p:blipFill>
          <p:spPr>
            <a:xfrm>
              <a:off x="1735649" y="2035420"/>
              <a:ext cx="3562533" cy="3683189"/>
            </a:xfrm>
            <a:prstGeom prst="rect">
              <a:avLst/>
            </a:prstGeom>
          </p:spPr>
        </p:pic>
        <p:grpSp>
          <p:nvGrpSpPr>
            <p:cNvPr id="49" name="Grupo 48">
              <a:extLst>
                <a:ext uri="{FF2B5EF4-FFF2-40B4-BE49-F238E27FC236}">
                  <a16:creationId xmlns:a16="http://schemas.microsoft.com/office/drawing/2014/main" id="{031E10AB-D0BD-D774-BCBF-84649D97E5CE}"/>
                </a:ext>
              </a:extLst>
            </p:cNvPr>
            <p:cNvGrpSpPr/>
            <p:nvPr/>
          </p:nvGrpSpPr>
          <p:grpSpPr>
            <a:xfrm>
              <a:off x="1862829" y="2131186"/>
              <a:ext cx="643300" cy="730215"/>
              <a:chOff x="2182037" y="2131186"/>
              <a:chExt cx="643300" cy="730215"/>
            </a:xfrm>
          </p:grpSpPr>
          <p:pic>
            <p:nvPicPr>
              <p:cNvPr id="46" name="Imagen 45">
                <a:extLst>
                  <a:ext uri="{FF2B5EF4-FFF2-40B4-BE49-F238E27FC236}">
                    <a16:creationId xmlns:a16="http://schemas.microsoft.com/office/drawing/2014/main" id="{0988AA75-3436-BEC1-BF4F-71352062550D}"/>
                  </a:ext>
                </a:extLst>
              </p:cNvPr>
              <p:cNvPicPr>
                <a:picLocks noChangeAspect="1"/>
              </p:cNvPicPr>
              <p:nvPr/>
            </p:nvPicPr>
            <p:blipFill>
              <a:blip r:embed="rId3"/>
              <a:stretch>
                <a:fillRect/>
              </a:stretch>
            </p:blipFill>
            <p:spPr>
              <a:xfrm>
                <a:off x="2182037" y="2261326"/>
                <a:ext cx="428625" cy="600075"/>
              </a:xfrm>
              <a:prstGeom prst="rect">
                <a:avLst/>
              </a:prstGeom>
            </p:spPr>
          </p:pic>
          <p:pic>
            <p:nvPicPr>
              <p:cNvPr id="48" name="Imagen 47">
                <a:extLst>
                  <a:ext uri="{FF2B5EF4-FFF2-40B4-BE49-F238E27FC236}">
                    <a16:creationId xmlns:a16="http://schemas.microsoft.com/office/drawing/2014/main" id="{C45DBAE3-C891-269C-7413-C43AB77A6C29}"/>
                  </a:ext>
                </a:extLst>
              </p:cNvPr>
              <p:cNvPicPr>
                <a:picLocks noChangeAspect="1"/>
              </p:cNvPicPr>
              <p:nvPr/>
            </p:nvPicPr>
            <p:blipFill>
              <a:blip r:embed="rId4"/>
              <a:stretch>
                <a:fillRect/>
              </a:stretch>
            </p:blipFill>
            <p:spPr>
              <a:xfrm>
                <a:off x="2530062" y="2131186"/>
                <a:ext cx="295275" cy="409575"/>
              </a:xfrm>
              <a:prstGeom prst="rect">
                <a:avLst/>
              </a:prstGeom>
            </p:spPr>
          </p:pic>
        </p:grpSp>
      </p:grpSp>
      <p:grpSp>
        <p:nvGrpSpPr>
          <p:cNvPr id="7" name="Grupo 6">
            <a:extLst>
              <a:ext uri="{FF2B5EF4-FFF2-40B4-BE49-F238E27FC236}">
                <a16:creationId xmlns:a16="http://schemas.microsoft.com/office/drawing/2014/main" id="{F6F244FB-BC6F-BBE3-7B01-6330AD5E7DD1}"/>
              </a:ext>
            </a:extLst>
          </p:cNvPr>
          <p:cNvGrpSpPr/>
          <p:nvPr/>
        </p:nvGrpSpPr>
        <p:grpSpPr>
          <a:xfrm>
            <a:off x="7040254" y="1978268"/>
            <a:ext cx="3486329" cy="3797495"/>
            <a:chOff x="7040254" y="1978268"/>
            <a:chExt cx="3486329" cy="3797495"/>
          </a:xfrm>
        </p:grpSpPr>
        <p:pic>
          <p:nvPicPr>
            <p:cNvPr id="3" name="Imagen 2">
              <a:extLst>
                <a:ext uri="{FF2B5EF4-FFF2-40B4-BE49-F238E27FC236}">
                  <a16:creationId xmlns:a16="http://schemas.microsoft.com/office/drawing/2014/main" id="{57CEEC04-124C-95DB-A1DB-5C25D6535EAC}"/>
                </a:ext>
              </a:extLst>
            </p:cNvPr>
            <p:cNvPicPr>
              <a:picLocks noChangeAspect="1"/>
            </p:cNvPicPr>
            <p:nvPr/>
          </p:nvPicPr>
          <p:blipFill>
            <a:blip r:embed="rId5"/>
            <a:stretch>
              <a:fillRect/>
            </a:stretch>
          </p:blipFill>
          <p:spPr>
            <a:xfrm>
              <a:off x="7040254" y="1978268"/>
              <a:ext cx="3486329" cy="3797495"/>
            </a:xfrm>
            <a:prstGeom prst="rect">
              <a:avLst/>
            </a:prstGeom>
          </p:spPr>
        </p:pic>
        <p:grpSp>
          <p:nvGrpSpPr>
            <p:cNvPr id="54" name="Grupo 53">
              <a:extLst>
                <a:ext uri="{FF2B5EF4-FFF2-40B4-BE49-F238E27FC236}">
                  <a16:creationId xmlns:a16="http://schemas.microsoft.com/office/drawing/2014/main" id="{31589558-F98D-3352-B4FD-609400EFFD49}"/>
                </a:ext>
              </a:extLst>
            </p:cNvPr>
            <p:cNvGrpSpPr/>
            <p:nvPr/>
          </p:nvGrpSpPr>
          <p:grpSpPr>
            <a:xfrm>
              <a:off x="7261960" y="2067721"/>
              <a:ext cx="643300" cy="730215"/>
              <a:chOff x="7137974" y="2001046"/>
              <a:chExt cx="643300" cy="730215"/>
            </a:xfrm>
          </p:grpSpPr>
          <p:pic>
            <p:nvPicPr>
              <p:cNvPr id="52" name="Imagen 51">
                <a:extLst>
                  <a:ext uri="{FF2B5EF4-FFF2-40B4-BE49-F238E27FC236}">
                    <a16:creationId xmlns:a16="http://schemas.microsoft.com/office/drawing/2014/main" id="{8F647B47-7A44-210B-C53D-A315CF7F5BD1}"/>
                  </a:ext>
                </a:extLst>
              </p:cNvPr>
              <p:cNvPicPr>
                <a:picLocks noChangeAspect="1"/>
              </p:cNvPicPr>
              <p:nvPr/>
            </p:nvPicPr>
            <p:blipFill>
              <a:blip r:embed="rId3"/>
              <a:stretch>
                <a:fillRect/>
              </a:stretch>
            </p:blipFill>
            <p:spPr>
              <a:xfrm>
                <a:off x="7137974" y="2131186"/>
                <a:ext cx="428625" cy="600075"/>
              </a:xfrm>
              <a:prstGeom prst="rect">
                <a:avLst/>
              </a:prstGeom>
            </p:spPr>
          </p:pic>
          <p:pic>
            <p:nvPicPr>
              <p:cNvPr id="53" name="Imagen 52">
                <a:extLst>
                  <a:ext uri="{FF2B5EF4-FFF2-40B4-BE49-F238E27FC236}">
                    <a16:creationId xmlns:a16="http://schemas.microsoft.com/office/drawing/2014/main" id="{A9431893-9A8C-FADA-9B9C-42AB8635A66C}"/>
                  </a:ext>
                </a:extLst>
              </p:cNvPr>
              <p:cNvPicPr>
                <a:picLocks noChangeAspect="1"/>
              </p:cNvPicPr>
              <p:nvPr/>
            </p:nvPicPr>
            <p:blipFill>
              <a:blip r:embed="rId4"/>
              <a:stretch>
                <a:fillRect/>
              </a:stretch>
            </p:blipFill>
            <p:spPr>
              <a:xfrm>
                <a:off x="7485999" y="2001046"/>
                <a:ext cx="295275" cy="409575"/>
              </a:xfrm>
              <a:prstGeom prst="rect">
                <a:avLst/>
              </a:prstGeom>
            </p:spPr>
          </p:pic>
        </p:grpSp>
      </p:grpSp>
    </p:spTree>
    <p:extLst>
      <p:ext uri="{BB962C8B-B14F-4D97-AF65-F5344CB8AC3E}">
        <p14:creationId xmlns:p14="http://schemas.microsoft.com/office/powerpoint/2010/main" val="112510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DCDE9064-BE3D-EC54-37B7-ED0622C09E03}"/>
              </a:ext>
            </a:extLst>
          </p:cNvPr>
          <p:cNvSpPr>
            <a:spLocks noGrp="1"/>
          </p:cNvSpPr>
          <p:nvPr>
            <p:ph type="subTitle" idx="1"/>
          </p:nvPr>
        </p:nvSpPr>
        <p:spPr>
          <a:xfrm>
            <a:off x="5033173" y="2582949"/>
            <a:ext cx="6021373" cy="1094733"/>
          </a:xfrm>
        </p:spPr>
        <p:txBody>
          <a:bodyPr vert="horz" lIns="91440" tIns="45720" rIns="91440" bIns="45720" rtlCol="0" anchor="t">
            <a:normAutofit/>
          </a:bodyPr>
          <a:lstStyle/>
          <a:p>
            <a:pPr algn="l">
              <a:lnSpc>
                <a:spcPct val="110000"/>
              </a:lnSpc>
            </a:pPr>
            <a:r>
              <a:rPr lang="es-ES" sz="1600" dirty="0">
                <a:solidFill>
                  <a:schemeClr val="tx1">
                    <a:lumMod val="85000"/>
                    <a:lumOff val="15000"/>
                  </a:schemeClr>
                </a:solidFill>
                <a:latin typeface="Verdana"/>
                <a:ea typeface="Verdana"/>
                <a:cs typeface="Helvetica"/>
              </a:rPr>
              <a:t>Estimar los territorios en los cuales la corrupción genera afectación negativa en el acceso y calidad de los servicios públicos domiciliarios.</a:t>
            </a:r>
          </a:p>
          <a:p>
            <a:pPr>
              <a:lnSpc>
                <a:spcPct val="110000"/>
              </a:lnSpc>
            </a:pPr>
            <a:endParaRPr lang="es-CO" sz="1800" dirty="0">
              <a:latin typeface="Verdana"/>
              <a:ea typeface="Verdana"/>
              <a:cs typeface="Helvetica"/>
            </a:endParaRPr>
          </a:p>
        </p:txBody>
      </p:sp>
      <p:sp>
        <p:nvSpPr>
          <p:cNvPr id="3" name="CuadroTexto 2">
            <a:extLst>
              <a:ext uri="{FF2B5EF4-FFF2-40B4-BE49-F238E27FC236}">
                <a16:creationId xmlns:a16="http://schemas.microsoft.com/office/drawing/2014/main" id="{C5F08311-8A99-6EFB-0670-4133964CFEE6}"/>
              </a:ext>
            </a:extLst>
          </p:cNvPr>
          <p:cNvSpPr txBox="1"/>
          <p:nvPr/>
        </p:nvSpPr>
        <p:spPr>
          <a:xfrm>
            <a:off x="4936840" y="326975"/>
            <a:ext cx="6822183"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3200" b="1" dirty="0">
                <a:solidFill>
                  <a:srgbClr val="3E415F"/>
                </a:solidFill>
                <a:latin typeface="Verdana"/>
                <a:ea typeface="Verdana"/>
              </a:rPr>
              <a:t>RADAR DE CORRUPCIÓN </a:t>
            </a:r>
            <a:br>
              <a:rPr lang="es-CO" sz="3200" b="1" dirty="0">
                <a:latin typeface="Verdana"/>
                <a:ea typeface="Verdana"/>
              </a:rPr>
            </a:br>
            <a:r>
              <a:rPr lang="es-CO" sz="3200" b="1" dirty="0">
                <a:solidFill>
                  <a:srgbClr val="3E415F"/>
                </a:solidFill>
                <a:latin typeface="Verdana"/>
                <a:ea typeface="Verdana"/>
              </a:rPr>
              <a:t>&amp; DESC: </a:t>
            </a:r>
            <a:endParaRPr lang="es-ES" sz="2000" dirty="0">
              <a:solidFill>
                <a:srgbClr val="3E415F"/>
              </a:solidFill>
              <a:latin typeface="Verdana"/>
              <a:ea typeface="Verdana"/>
            </a:endParaRPr>
          </a:p>
          <a:p>
            <a:r>
              <a:rPr lang="es-CO" sz="2400" b="1" dirty="0">
                <a:solidFill>
                  <a:srgbClr val="3E415F"/>
                </a:solidFill>
                <a:latin typeface="Verdana"/>
                <a:ea typeface="Verdana"/>
              </a:rPr>
              <a:t>Servicios Públicos Domiciliarios - SPD</a:t>
            </a:r>
            <a:endParaRPr lang="es-ES" sz="2400" dirty="0">
              <a:solidFill>
                <a:srgbClr val="3E415F"/>
              </a:solidFill>
              <a:latin typeface="Verdana"/>
              <a:ea typeface="Verdana"/>
            </a:endParaRPr>
          </a:p>
          <a:p>
            <a:pPr algn="l"/>
            <a:endParaRPr lang="es-ES" dirty="0">
              <a:cs typeface="Helvetica"/>
            </a:endParaRPr>
          </a:p>
        </p:txBody>
      </p:sp>
      <p:sp>
        <p:nvSpPr>
          <p:cNvPr id="2" name="CuadroTexto 1">
            <a:extLst>
              <a:ext uri="{FF2B5EF4-FFF2-40B4-BE49-F238E27FC236}">
                <a16:creationId xmlns:a16="http://schemas.microsoft.com/office/drawing/2014/main" id="{D6AC9199-C17A-DA7B-287E-D97333AA2C8C}"/>
              </a:ext>
            </a:extLst>
          </p:cNvPr>
          <p:cNvSpPr txBox="1"/>
          <p:nvPr/>
        </p:nvSpPr>
        <p:spPr>
          <a:xfrm>
            <a:off x="5038766" y="4553861"/>
            <a:ext cx="6132694" cy="18296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0000"/>
              </a:lnSpc>
              <a:spcBef>
                <a:spcPts val="1000"/>
              </a:spcBef>
              <a:buFont typeface="Arial"/>
              <a:buChar char="•"/>
            </a:pPr>
            <a:r>
              <a:rPr lang="es-CO" sz="1600" dirty="0">
                <a:solidFill>
                  <a:schemeClr val="tx1">
                    <a:lumMod val="85000"/>
                    <a:lumOff val="15000"/>
                  </a:schemeClr>
                </a:solidFill>
                <a:latin typeface="Verdana"/>
                <a:ea typeface="Verdana"/>
              </a:rPr>
              <a:t>Contribuirá como medida que aporta a la rendición de cuentas sobre cómo la corrupción ha afectado la vida de los y las colombianas.</a:t>
            </a:r>
            <a:endParaRPr lang="en-US" sz="1600" dirty="0">
              <a:solidFill>
                <a:schemeClr val="tx1">
                  <a:lumMod val="85000"/>
                  <a:lumOff val="15000"/>
                </a:schemeClr>
              </a:solidFill>
              <a:latin typeface="Verdana"/>
              <a:ea typeface="Verdana"/>
            </a:endParaRPr>
          </a:p>
          <a:p>
            <a:pPr marL="342900" indent="-342900" algn="just">
              <a:lnSpc>
                <a:spcPct val="110000"/>
              </a:lnSpc>
              <a:spcBef>
                <a:spcPts val="1000"/>
              </a:spcBef>
              <a:buFont typeface="Arial"/>
              <a:buChar char="•"/>
            </a:pPr>
            <a:r>
              <a:rPr lang="es-CO" sz="1600" dirty="0">
                <a:solidFill>
                  <a:schemeClr val="tx1">
                    <a:lumMod val="85000"/>
                    <a:lumOff val="15000"/>
                  </a:schemeClr>
                </a:solidFill>
                <a:latin typeface="Verdana"/>
                <a:ea typeface="Verdana"/>
              </a:rPr>
              <a:t>Posibilitará la toma de decisión, selección de territorios a priorizar y direccionamiento de política pública en transparencia y lucha contra la corrupción.</a:t>
            </a:r>
            <a:endParaRPr lang="es-ES" sz="1600" dirty="0">
              <a:solidFill>
                <a:schemeClr val="tx1">
                  <a:lumMod val="85000"/>
                  <a:lumOff val="15000"/>
                </a:schemeClr>
              </a:solidFill>
              <a:ea typeface="Calibri" panose="020F0502020204030204"/>
              <a:cs typeface="Calibri"/>
            </a:endParaRPr>
          </a:p>
        </p:txBody>
      </p:sp>
      <p:pic>
        <p:nvPicPr>
          <p:cNvPr id="7" name="Imagen 6" descr="Icono&#10;&#10;Descripción generada automáticamente">
            <a:extLst>
              <a:ext uri="{FF2B5EF4-FFF2-40B4-BE49-F238E27FC236}">
                <a16:creationId xmlns:a16="http://schemas.microsoft.com/office/drawing/2014/main" id="{E2385552-F0B5-B5DB-91F2-0E81604802F6}"/>
              </a:ext>
            </a:extLst>
          </p:cNvPr>
          <p:cNvPicPr>
            <a:picLocks noChangeAspect="1"/>
          </p:cNvPicPr>
          <p:nvPr/>
        </p:nvPicPr>
        <p:blipFill>
          <a:blip r:embed="rId2">
            <a:duotone>
              <a:prstClr val="black"/>
              <a:srgbClr val="2198AA">
                <a:tint val="45000"/>
                <a:satMod val="400000"/>
              </a:srgbClr>
            </a:duotone>
          </a:blip>
          <a:stretch>
            <a:fillRect/>
          </a:stretch>
        </p:blipFill>
        <p:spPr>
          <a:xfrm>
            <a:off x="5048184" y="3581188"/>
            <a:ext cx="594528" cy="601134"/>
          </a:xfrm>
          <a:prstGeom prst="rect">
            <a:avLst/>
          </a:prstGeom>
        </p:spPr>
      </p:pic>
      <p:pic>
        <p:nvPicPr>
          <p:cNvPr id="9" name="Imagen 8" descr="Imagen que contiene candelabro, dibujo&#10;&#10;Descripción generada automáticamente">
            <a:extLst>
              <a:ext uri="{FF2B5EF4-FFF2-40B4-BE49-F238E27FC236}">
                <a16:creationId xmlns:a16="http://schemas.microsoft.com/office/drawing/2014/main" id="{6E3303DC-EC87-39F9-E2A2-75BFAF71A252}"/>
              </a:ext>
            </a:extLst>
          </p:cNvPr>
          <p:cNvPicPr>
            <a:picLocks noChangeAspect="1"/>
          </p:cNvPicPr>
          <p:nvPr/>
        </p:nvPicPr>
        <p:blipFill>
          <a:blip r:embed="rId3">
            <a:duotone>
              <a:prstClr val="black"/>
              <a:srgbClr val="2198AA">
                <a:tint val="45000"/>
                <a:satMod val="400000"/>
              </a:srgbClr>
            </a:duotone>
          </a:blip>
          <a:stretch>
            <a:fillRect/>
          </a:stretch>
        </p:blipFill>
        <p:spPr>
          <a:xfrm>
            <a:off x="5039697" y="1921135"/>
            <a:ext cx="614167" cy="601135"/>
          </a:xfrm>
          <a:prstGeom prst="rect">
            <a:avLst/>
          </a:prstGeom>
        </p:spPr>
      </p:pic>
      <p:sp>
        <p:nvSpPr>
          <p:cNvPr id="10" name="CuadroTexto 9">
            <a:extLst>
              <a:ext uri="{FF2B5EF4-FFF2-40B4-BE49-F238E27FC236}">
                <a16:creationId xmlns:a16="http://schemas.microsoft.com/office/drawing/2014/main" id="{E378923E-9816-47FC-56DF-1B153EBD67E2}"/>
              </a:ext>
            </a:extLst>
          </p:cNvPr>
          <p:cNvSpPr txBox="1"/>
          <p:nvPr/>
        </p:nvSpPr>
        <p:spPr>
          <a:xfrm>
            <a:off x="5647373" y="1861069"/>
            <a:ext cx="303229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000" b="1" dirty="0">
                <a:solidFill>
                  <a:srgbClr val="2198AA"/>
                </a:solidFill>
                <a:latin typeface="Verdana"/>
                <a:ea typeface="Verdana"/>
              </a:rPr>
              <a:t>OBJETIVO DEL INDICADOR</a:t>
            </a:r>
            <a:endParaRPr lang="es-ES" dirty="0">
              <a:solidFill>
                <a:srgbClr val="2198AA"/>
              </a:solidFill>
            </a:endParaRPr>
          </a:p>
        </p:txBody>
      </p:sp>
      <p:sp>
        <p:nvSpPr>
          <p:cNvPr id="11" name="CuadroTexto 10">
            <a:extLst>
              <a:ext uri="{FF2B5EF4-FFF2-40B4-BE49-F238E27FC236}">
                <a16:creationId xmlns:a16="http://schemas.microsoft.com/office/drawing/2014/main" id="{B124D441-F9BC-C8C2-F190-AFD92FEFF364}"/>
              </a:ext>
            </a:extLst>
          </p:cNvPr>
          <p:cNvSpPr txBox="1"/>
          <p:nvPr/>
        </p:nvSpPr>
        <p:spPr>
          <a:xfrm>
            <a:off x="5719525" y="3677409"/>
            <a:ext cx="1762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CO" sz="2000" b="1" dirty="0">
                <a:solidFill>
                  <a:srgbClr val="2198AA"/>
                </a:solidFill>
                <a:latin typeface="Verdana"/>
                <a:ea typeface="Verdana"/>
              </a:rPr>
              <a:t>ALCANCE</a:t>
            </a:r>
            <a:endParaRPr lang="es-ES" dirty="0">
              <a:solidFill>
                <a:srgbClr val="2198AA"/>
              </a:solidFill>
            </a:endParaRPr>
          </a:p>
        </p:txBody>
      </p:sp>
      <p:pic>
        <p:nvPicPr>
          <p:cNvPr id="12" name="Imagen 11" descr="Imagen que contiene tabla, alimentos, agua, hombre&#10;&#10;Descripción generada automáticamente">
            <a:extLst>
              <a:ext uri="{FF2B5EF4-FFF2-40B4-BE49-F238E27FC236}">
                <a16:creationId xmlns:a16="http://schemas.microsoft.com/office/drawing/2014/main" id="{8CB84C9D-1C71-C833-CBB2-97923C1E9F5C}"/>
              </a:ext>
            </a:extLst>
          </p:cNvPr>
          <p:cNvPicPr>
            <a:picLocks noChangeAspect="1"/>
          </p:cNvPicPr>
          <p:nvPr/>
        </p:nvPicPr>
        <p:blipFill rotWithShape="1">
          <a:blip r:embed="rId4">
            <a:duotone>
              <a:prstClr val="black"/>
              <a:srgbClr val="2198AA">
                <a:tint val="45000"/>
                <a:satMod val="400000"/>
              </a:srgbClr>
            </a:duotone>
          </a:blip>
          <a:srcRect l="50367" r="15504" b="-207"/>
          <a:stretch/>
        </p:blipFill>
        <p:spPr>
          <a:xfrm>
            <a:off x="-848530" y="-58202"/>
            <a:ext cx="5353310" cy="6981882"/>
          </a:xfrm>
          <a:prstGeom prst="rect">
            <a:avLst/>
          </a:prstGeom>
        </p:spPr>
      </p:pic>
    </p:spTree>
    <p:extLst>
      <p:ext uri="{BB962C8B-B14F-4D97-AF65-F5344CB8AC3E}">
        <p14:creationId xmlns:p14="http://schemas.microsoft.com/office/powerpoint/2010/main" val="1512214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69C92829-3349-3F71-91A8-64C7878D13DD}"/>
              </a:ext>
            </a:extLst>
          </p:cNvPr>
          <p:cNvSpPr txBox="1"/>
          <p:nvPr/>
        </p:nvSpPr>
        <p:spPr>
          <a:xfrm>
            <a:off x="638257" y="315535"/>
            <a:ext cx="10655514" cy="769441"/>
          </a:xfrm>
          <a:prstGeom prst="rect">
            <a:avLst/>
          </a:prstGeom>
          <a:noFill/>
        </p:spPr>
        <p:txBody>
          <a:bodyPr wrap="square" lIns="91440" tIns="45720" rIns="91440" bIns="45720" anchor="t">
            <a:spAutoFit/>
          </a:bodyPr>
          <a:lstStyle/>
          <a:p>
            <a:r>
              <a:rPr lang="es-CO" sz="2200" b="1" dirty="0">
                <a:solidFill>
                  <a:srgbClr val="3E415F"/>
                </a:solidFill>
                <a:latin typeface="Verdana"/>
                <a:ea typeface="Verdana"/>
              </a:rPr>
              <a:t>Subdimensión de SPD </a:t>
            </a:r>
            <a:r>
              <a:rPr lang="es-CO" sz="2200" dirty="0">
                <a:solidFill>
                  <a:srgbClr val="3E415F"/>
                </a:solidFill>
                <a:latin typeface="Verdana"/>
                <a:ea typeface="Verdana"/>
              </a:rPr>
              <a:t>– Indicadores de Calidad </a:t>
            </a:r>
            <a:endParaRPr lang="es-CO" sz="2200" b="1" dirty="0">
              <a:solidFill>
                <a:srgbClr val="3E415F"/>
              </a:solidFill>
              <a:latin typeface="Verdana"/>
              <a:ea typeface="Verdana"/>
            </a:endParaRPr>
          </a:p>
          <a:p>
            <a:endParaRPr lang="es-CO" sz="2200" b="1" dirty="0">
              <a:solidFill>
                <a:srgbClr val="3E415F"/>
              </a:solidFill>
              <a:latin typeface="Verdana"/>
              <a:ea typeface="Verdana"/>
              <a:cs typeface="Calibri"/>
            </a:endParaRPr>
          </a:p>
        </p:txBody>
      </p:sp>
      <p:sp>
        <p:nvSpPr>
          <p:cNvPr id="5" name="CuadroTexto 4">
            <a:extLst>
              <a:ext uri="{FF2B5EF4-FFF2-40B4-BE49-F238E27FC236}">
                <a16:creationId xmlns:a16="http://schemas.microsoft.com/office/drawing/2014/main" id="{ACF6F6F5-F854-51DA-9B4A-1695B7B97993}"/>
              </a:ext>
            </a:extLst>
          </p:cNvPr>
          <p:cNvSpPr txBox="1"/>
          <p:nvPr/>
        </p:nvSpPr>
        <p:spPr>
          <a:xfrm>
            <a:off x="437988" y="1303829"/>
            <a:ext cx="5344089" cy="369332"/>
          </a:xfrm>
          <a:prstGeom prst="rect">
            <a:avLst/>
          </a:prstGeom>
          <a:noFill/>
        </p:spPr>
        <p:txBody>
          <a:bodyPr wrap="square">
            <a:spAutoFit/>
          </a:bodyPr>
          <a:lstStyle/>
          <a:p>
            <a:pPr algn="ctr"/>
            <a:r>
              <a:rPr lang="es-CO" b="1" dirty="0">
                <a:solidFill>
                  <a:srgbClr val="2198AA"/>
                </a:solidFill>
              </a:rPr>
              <a:t>Índice de Riesgo de la Calidad del Agua Potable (IRCA)</a:t>
            </a:r>
          </a:p>
        </p:txBody>
      </p:sp>
      <p:sp>
        <p:nvSpPr>
          <p:cNvPr id="6" name="CuadroTexto 5">
            <a:extLst>
              <a:ext uri="{FF2B5EF4-FFF2-40B4-BE49-F238E27FC236}">
                <a16:creationId xmlns:a16="http://schemas.microsoft.com/office/drawing/2014/main" id="{2D242311-551E-172A-8BB7-9C9651900100}"/>
              </a:ext>
            </a:extLst>
          </p:cNvPr>
          <p:cNvSpPr txBox="1"/>
          <p:nvPr/>
        </p:nvSpPr>
        <p:spPr>
          <a:xfrm>
            <a:off x="6990605" y="1305800"/>
            <a:ext cx="4763407" cy="369332"/>
          </a:xfrm>
          <a:prstGeom prst="rect">
            <a:avLst/>
          </a:prstGeom>
          <a:noFill/>
        </p:spPr>
        <p:txBody>
          <a:bodyPr wrap="square">
            <a:spAutoFit/>
          </a:bodyPr>
          <a:lstStyle/>
          <a:p>
            <a:pPr algn="ctr"/>
            <a:r>
              <a:rPr lang="es-CO" b="1" dirty="0">
                <a:solidFill>
                  <a:srgbClr val="2198AA"/>
                </a:solidFill>
              </a:rPr>
              <a:t>Vulneración en la Calidad del Servicio de Energía</a:t>
            </a:r>
          </a:p>
        </p:txBody>
      </p:sp>
      <p:grpSp>
        <p:nvGrpSpPr>
          <p:cNvPr id="9" name="Grupo 8">
            <a:extLst>
              <a:ext uri="{FF2B5EF4-FFF2-40B4-BE49-F238E27FC236}">
                <a16:creationId xmlns:a16="http://schemas.microsoft.com/office/drawing/2014/main" id="{A094D04F-77ED-28E6-D4E2-506C3337E325}"/>
              </a:ext>
            </a:extLst>
          </p:cNvPr>
          <p:cNvGrpSpPr/>
          <p:nvPr/>
        </p:nvGrpSpPr>
        <p:grpSpPr>
          <a:xfrm>
            <a:off x="1657197" y="1726598"/>
            <a:ext cx="3316969" cy="3963639"/>
            <a:chOff x="1657197" y="1726598"/>
            <a:chExt cx="3316969" cy="3963639"/>
          </a:xfrm>
        </p:grpSpPr>
        <p:pic>
          <p:nvPicPr>
            <p:cNvPr id="8" name="Imagen 7">
              <a:extLst>
                <a:ext uri="{FF2B5EF4-FFF2-40B4-BE49-F238E27FC236}">
                  <a16:creationId xmlns:a16="http://schemas.microsoft.com/office/drawing/2014/main" id="{35300698-A1BE-DF7B-EFBA-CCA2B0FDF98C}"/>
                </a:ext>
              </a:extLst>
            </p:cNvPr>
            <p:cNvPicPr>
              <a:picLocks noChangeAspect="1"/>
            </p:cNvPicPr>
            <p:nvPr/>
          </p:nvPicPr>
          <p:blipFill>
            <a:blip r:embed="rId2"/>
            <a:stretch>
              <a:fillRect/>
            </a:stretch>
          </p:blipFill>
          <p:spPr>
            <a:xfrm>
              <a:off x="1657197" y="1726598"/>
              <a:ext cx="3316969" cy="3963639"/>
            </a:xfrm>
            <a:prstGeom prst="rect">
              <a:avLst/>
            </a:prstGeom>
          </p:spPr>
        </p:pic>
        <p:grpSp>
          <p:nvGrpSpPr>
            <p:cNvPr id="24" name="Grupo 23">
              <a:extLst>
                <a:ext uri="{FF2B5EF4-FFF2-40B4-BE49-F238E27FC236}">
                  <a16:creationId xmlns:a16="http://schemas.microsoft.com/office/drawing/2014/main" id="{949EF4F1-CBFC-8EB3-FA88-C715AF1391D5}"/>
                </a:ext>
              </a:extLst>
            </p:cNvPr>
            <p:cNvGrpSpPr/>
            <p:nvPr/>
          </p:nvGrpSpPr>
          <p:grpSpPr>
            <a:xfrm>
              <a:off x="1657197" y="2006466"/>
              <a:ext cx="532919" cy="876300"/>
              <a:chOff x="1968613" y="2034664"/>
              <a:chExt cx="532919" cy="876300"/>
            </a:xfrm>
          </p:grpSpPr>
          <p:pic>
            <p:nvPicPr>
              <p:cNvPr id="21" name="Imagen 20">
                <a:extLst>
                  <a:ext uri="{FF2B5EF4-FFF2-40B4-BE49-F238E27FC236}">
                    <a16:creationId xmlns:a16="http://schemas.microsoft.com/office/drawing/2014/main" id="{887D29D0-3204-6F1F-F31D-7DE25E9FD2C2}"/>
                  </a:ext>
                </a:extLst>
              </p:cNvPr>
              <p:cNvPicPr>
                <a:picLocks noChangeAspect="1"/>
              </p:cNvPicPr>
              <p:nvPr/>
            </p:nvPicPr>
            <p:blipFill>
              <a:blip r:embed="rId3"/>
              <a:stretch>
                <a:fillRect/>
              </a:stretch>
            </p:blipFill>
            <p:spPr>
              <a:xfrm>
                <a:off x="1968613" y="2234689"/>
                <a:ext cx="323850" cy="676275"/>
              </a:xfrm>
              <a:prstGeom prst="rect">
                <a:avLst/>
              </a:prstGeom>
            </p:spPr>
          </p:pic>
          <p:pic>
            <p:nvPicPr>
              <p:cNvPr id="23" name="Imagen 22">
                <a:extLst>
                  <a:ext uri="{FF2B5EF4-FFF2-40B4-BE49-F238E27FC236}">
                    <a16:creationId xmlns:a16="http://schemas.microsoft.com/office/drawing/2014/main" id="{F032F0E0-C4D7-EE5B-CFBF-4C6B9FF19C72}"/>
                  </a:ext>
                </a:extLst>
              </p:cNvPr>
              <p:cNvPicPr>
                <a:picLocks noChangeAspect="1"/>
              </p:cNvPicPr>
              <p:nvPr/>
            </p:nvPicPr>
            <p:blipFill>
              <a:blip r:embed="rId4"/>
              <a:stretch>
                <a:fillRect/>
              </a:stretch>
            </p:blipFill>
            <p:spPr>
              <a:xfrm>
                <a:off x="2311032" y="2034664"/>
                <a:ext cx="190500" cy="400050"/>
              </a:xfrm>
              <a:prstGeom prst="rect">
                <a:avLst/>
              </a:prstGeom>
            </p:spPr>
          </p:pic>
        </p:grpSp>
      </p:grpSp>
      <p:sp>
        <p:nvSpPr>
          <p:cNvPr id="38" name="CuadroTexto 37">
            <a:extLst>
              <a:ext uri="{FF2B5EF4-FFF2-40B4-BE49-F238E27FC236}">
                <a16:creationId xmlns:a16="http://schemas.microsoft.com/office/drawing/2014/main" id="{EFAD0FA7-3F98-EA31-3577-3809CACDAE5D}"/>
              </a:ext>
            </a:extLst>
          </p:cNvPr>
          <p:cNvSpPr txBox="1"/>
          <p:nvPr/>
        </p:nvSpPr>
        <p:spPr>
          <a:xfrm>
            <a:off x="638257" y="5873616"/>
            <a:ext cx="5948523" cy="523220"/>
          </a:xfrm>
          <a:prstGeom prst="rect">
            <a:avLst/>
          </a:prstGeom>
          <a:noFill/>
        </p:spPr>
        <p:txBody>
          <a:bodyPr wrap="square">
            <a:spAutoFit/>
          </a:bodyPr>
          <a:lstStyle/>
          <a:p>
            <a:r>
              <a:rPr lang="es-CO" sz="1400" dirty="0">
                <a:solidFill>
                  <a:srgbClr val="3E415F"/>
                </a:solidFill>
                <a:latin typeface="Verdana"/>
                <a:ea typeface="Verdana"/>
              </a:rPr>
              <a:t>Niveles de riesgo en el IRCA:  (0-5] ninguno, (5-14] bajo, </a:t>
            </a:r>
          </a:p>
          <a:p>
            <a:r>
              <a:rPr lang="es-CO" sz="1400" dirty="0">
                <a:solidFill>
                  <a:srgbClr val="3E415F"/>
                </a:solidFill>
                <a:latin typeface="Verdana"/>
                <a:ea typeface="Verdana"/>
              </a:rPr>
              <a:t>(14-35] medio, (35-80] alto, (80-100] inviable sanitariamente</a:t>
            </a:r>
          </a:p>
        </p:txBody>
      </p:sp>
      <p:grpSp>
        <p:nvGrpSpPr>
          <p:cNvPr id="16" name="Grupo 15">
            <a:extLst>
              <a:ext uri="{FF2B5EF4-FFF2-40B4-BE49-F238E27FC236}">
                <a16:creationId xmlns:a16="http://schemas.microsoft.com/office/drawing/2014/main" id="{211C8407-6DAD-673D-9B14-0AF0F57369D5}"/>
              </a:ext>
            </a:extLst>
          </p:cNvPr>
          <p:cNvGrpSpPr/>
          <p:nvPr/>
        </p:nvGrpSpPr>
        <p:grpSpPr>
          <a:xfrm>
            <a:off x="7730600" y="1859861"/>
            <a:ext cx="4005257" cy="4013755"/>
            <a:chOff x="7730600" y="1859861"/>
            <a:chExt cx="4005257" cy="4013755"/>
          </a:xfrm>
        </p:grpSpPr>
        <p:pic>
          <p:nvPicPr>
            <p:cNvPr id="11" name="Imagen 10">
              <a:extLst>
                <a:ext uri="{FF2B5EF4-FFF2-40B4-BE49-F238E27FC236}">
                  <a16:creationId xmlns:a16="http://schemas.microsoft.com/office/drawing/2014/main" id="{8A197D5A-CC7A-1F6E-01AC-5768D1AFB409}"/>
                </a:ext>
              </a:extLst>
            </p:cNvPr>
            <p:cNvPicPr>
              <a:picLocks noChangeAspect="1"/>
            </p:cNvPicPr>
            <p:nvPr/>
          </p:nvPicPr>
          <p:blipFill>
            <a:blip r:embed="rId5"/>
            <a:stretch>
              <a:fillRect/>
            </a:stretch>
          </p:blipFill>
          <p:spPr>
            <a:xfrm>
              <a:off x="7730600" y="1920076"/>
              <a:ext cx="4005257" cy="3953540"/>
            </a:xfrm>
            <a:prstGeom prst="rect">
              <a:avLst/>
            </a:prstGeom>
          </p:spPr>
        </p:pic>
        <p:pic>
          <p:nvPicPr>
            <p:cNvPr id="13" name="Imagen 12">
              <a:extLst>
                <a:ext uri="{FF2B5EF4-FFF2-40B4-BE49-F238E27FC236}">
                  <a16:creationId xmlns:a16="http://schemas.microsoft.com/office/drawing/2014/main" id="{AA33D020-33D2-1426-F660-BC10A0126616}"/>
                </a:ext>
              </a:extLst>
            </p:cNvPr>
            <p:cNvPicPr>
              <a:picLocks noChangeAspect="1"/>
            </p:cNvPicPr>
            <p:nvPr/>
          </p:nvPicPr>
          <p:blipFill>
            <a:blip r:embed="rId6"/>
            <a:stretch>
              <a:fillRect/>
            </a:stretch>
          </p:blipFill>
          <p:spPr>
            <a:xfrm>
              <a:off x="8105901" y="1947697"/>
              <a:ext cx="273064" cy="596931"/>
            </a:xfrm>
            <a:prstGeom prst="rect">
              <a:avLst/>
            </a:prstGeom>
          </p:spPr>
        </p:pic>
        <p:pic>
          <p:nvPicPr>
            <p:cNvPr id="15" name="Imagen 14">
              <a:extLst>
                <a:ext uri="{FF2B5EF4-FFF2-40B4-BE49-F238E27FC236}">
                  <a16:creationId xmlns:a16="http://schemas.microsoft.com/office/drawing/2014/main" id="{A5EE92A7-0EDC-F6BD-9CA2-FF641B3B7F92}"/>
                </a:ext>
              </a:extLst>
            </p:cNvPr>
            <p:cNvPicPr>
              <a:picLocks noChangeAspect="1"/>
            </p:cNvPicPr>
            <p:nvPr/>
          </p:nvPicPr>
          <p:blipFill>
            <a:blip r:embed="rId7"/>
            <a:stretch>
              <a:fillRect/>
            </a:stretch>
          </p:blipFill>
          <p:spPr>
            <a:xfrm>
              <a:off x="8398215" y="1859861"/>
              <a:ext cx="254013" cy="406421"/>
            </a:xfrm>
            <a:prstGeom prst="rect">
              <a:avLst/>
            </a:prstGeom>
          </p:spPr>
        </p:pic>
      </p:grpSp>
    </p:spTree>
    <p:extLst>
      <p:ext uri="{BB962C8B-B14F-4D97-AF65-F5344CB8AC3E}">
        <p14:creationId xmlns:p14="http://schemas.microsoft.com/office/powerpoint/2010/main" val="861874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95A2989-FA3D-B98D-22CE-8F3288A1969F}"/>
              </a:ext>
            </a:extLst>
          </p:cNvPr>
          <p:cNvSpPr txBox="1"/>
          <p:nvPr/>
        </p:nvSpPr>
        <p:spPr>
          <a:xfrm>
            <a:off x="670726" y="297522"/>
            <a:ext cx="108505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solidFill>
                  <a:srgbClr val="3E415F"/>
                </a:solidFill>
                <a:latin typeface="Verdana"/>
                <a:ea typeface="+mn-lt"/>
                <a:cs typeface="+mn-lt"/>
              </a:rPr>
              <a:t>Top de departamentos con resultados más altos en riesgo de vulneración al acceso y calidad de los servicios públicos por factores de corrupción.</a:t>
            </a:r>
            <a:endParaRPr lang="es-ES" sz="2000" dirty="0">
              <a:solidFill>
                <a:srgbClr val="3E415F"/>
              </a:solidFill>
              <a:latin typeface="Verdana"/>
              <a:ea typeface="Calibri" panose="020F0502020204030204"/>
              <a:cs typeface="Calibri" panose="020F0502020204030204"/>
            </a:endParaRPr>
          </a:p>
        </p:txBody>
      </p:sp>
      <p:graphicFrame>
        <p:nvGraphicFramePr>
          <p:cNvPr id="3" name="Tabla 2">
            <a:extLst>
              <a:ext uri="{FF2B5EF4-FFF2-40B4-BE49-F238E27FC236}">
                <a16:creationId xmlns:a16="http://schemas.microsoft.com/office/drawing/2014/main" id="{48BC8188-C65F-BB58-C21B-30CE5B9BCEA5}"/>
              </a:ext>
            </a:extLst>
          </p:cNvPr>
          <p:cNvGraphicFramePr>
            <a:graphicFrameLocks noGrp="1"/>
          </p:cNvGraphicFramePr>
          <p:nvPr>
            <p:extLst>
              <p:ext uri="{D42A27DB-BD31-4B8C-83A1-F6EECF244321}">
                <p14:modId xmlns:p14="http://schemas.microsoft.com/office/powerpoint/2010/main" val="1118726434"/>
              </p:ext>
            </p:extLst>
          </p:nvPr>
        </p:nvGraphicFramePr>
        <p:xfrm>
          <a:off x="558265" y="1424539"/>
          <a:ext cx="11259955" cy="4572002"/>
        </p:xfrm>
        <a:graphic>
          <a:graphicData uri="http://schemas.openxmlformats.org/drawingml/2006/table">
            <a:tbl>
              <a:tblPr/>
              <a:tblGrid>
                <a:gridCol w="1003510">
                  <a:extLst>
                    <a:ext uri="{9D8B030D-6E8A-4147-A177-3AD203B41FA5}">
                      <a16:colId xmlns:a16="http://schemas.microsoft.com/office/drawing/2014/main" val="2427209386"/>
                    </a:ext>
                  </a:extLst>
                </a:gridCol>
                <a:gridCol w="1075748">
                  <a:extLst>
                    <a:ext uri="{9D8B030D-6E8A-4147-A177-3AD203B41FA5}">
                      <a16:colId xmlns:a16="http://schemas.microsoft.com/office/drawing/2014/main" val="1580197476"/>
                    </a:ext>
                  </a:extLst>
                </a:gridCol>
                <a:gridCol w="1075748">
                  <a:extLst>
                    <a:ext uri="{9D8B030D-6E8A-4147-A177-3AD203B41FA5}">
                      <a16:colId xmlns:a16="http://schemas.microsoft.com/office/drawing/2014/main" val="2441456370"/>
                    </a:ext>
                  </a:extLst>
                </a:gridCol>
                <a:gridCol w="1075748">
                  <a:extLst>
                    <a:ext uri="{9D8B030D-6E8A-4147-A177-3AD203B41FA5}">
                      <a16:colId xmlns:a16="http://schemas.microsoft.com/office/drawing/2014/main" val="1932941975"/>
                    </a:ext>
                  </a:extLst>
                </a:gridCol>
                <a:gridCol w="1267319">
                  <a:extLst>
                    <a:ext uri="{9D8B030D-6E8A-4147-A177-3AD203B41FA5}">
                      <a16:colId xmlns:a16="http://schemas.microsoft.com/office/drawing/2014/main" val="3591800685"/>
                    </a:ext>
                  </a:extLst>
                </a:gridCol>
                <a:gridCol w="1267319">
                  <a:extLst>
                    <a:ext uri="{9D8B030D-6E8A-4147-A177-3AD203B41FA5}">
                      <a16:colId xmlns:a16="http://schemas.microsoft.com/office/drawing/2014/main" val="1756790505"/>
                    </a:ext>
                  </a:extLst>
                </a:gridCol>
                <a:gridCol w="1267319">
                  <a:extLst>
                    <a:ext uri="{9D8B030D-6E8A-4147-A177-3AD203B41FA5}">
                      <a16:colId xmlns:a16="http://schemas.microsoft.com/office/drawing/2014/main" val="1190216038"/>
                    </a:ext>
                  </a:extLst>
                </a:gridCol>
                <a:gridCol w="1075748">
                  <a:extLst>
                    <a:ext uri="{9D8B030D-6E8A-4147-A177-3AD203B41FA5}">
                      <a16:colId xmlns:a16="http://schemas.microsoft.com/office/drawing/2014/main" val="3041344042"/>
                    </a:ext>
                  </a:extLst>
                </a:gridCol>
                <a:gridCol w="1075748">
                  <a:extLst>
                    <a:ext uri="{9D8B030D-6E8A-4147-A177-3AD203B41FA5}">
                      <a16:colId xmlns:a16="http://schemas.microsoft.com/office/drawing/2014/main" val="2452940494"/>
                    </a:ext>
                  </a:extLst>
                </a:gridCol>
                <a:gridCol w="1075748">
                  <a:extLst>
                    <a:ext uri="{9D8B030D-6E8A-4147-A177-3AD203B41FA5}">
                      <a16:colId xmlns:a16="http://schemas.microsoft.com/office/drawing/2014/main" val="706525789"/>
                    </a:ext>
                  </a:extLst>
                </a:gridCol>
              </a:tblGrid>
              <a:tr h="857252">
                <a:tc>
                  <a:txBody>
                    <a:bodyPr/>
                    <a:lstStyle/>
                    <a:p>
                      <a:pPr algn="l" rtl="0" fontAlgn="ctr">
                        <a:buNone/>
                      </a:pPr>
                      <a:r>
                        <a:rPr lang="es-CO" sz="1400" b="1" i="0" u="none" strike="noStrike">
                          <a:solidFill>
                            <a:srgbClr val="000000"/>
                          </a:solidFill>
                          <a:effectLst/>
                          <a:latin typeface="Aptos Narrow" panose="020B0004020202020204" pitchFamily="34" charset="0"/>
                        </a:rPr>
                        <a:t>Característica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dirty="0">
                          <a:solidFill>
                            <a:srgbClr val="000000"/>
                          </a:solidFill>
                          <a:effectLst/>
                          <a:latin typeface="Aptos Narrow" panose="020B0004020202020204" pitchFamily="34" charset="0"/>
                        </a:rPr>
                        <a:t>RADAR.SPD</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a:solidFill>
                            <a:srgbClr val="000000"/>
                          </a:solidFill>
                          <a:effectLst/>
                          <a:latin typeface="Aptos Narrow" panose="020B0004020202020204" pitchFamily="34" charset="0"/>
                        </a:rPr>
                        <a:t>1 Corrupción</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a:solidFill>
                            <a:srgbClr val="000000"/>
                          </a:solidFill>
                          <a:effectLst/>
                          <a:latin typeface="Aptos Narrow" panose="020B0004020202020204" pitchFamily="34" charset="0"/>
                        </a:rPr>
                        <a:t>2 Vulneración SPD</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a:solidFill>
                            <a:srgbClr val="000000"/>
                          </a:solidFill>
                          <a:effectLst/>
                          <a:latin typeface="Aptos Narrow" panose="020B0004020202020204" pitchFamily="34" charset="0"/>
                        </a:rPr>
                        <a:t>1.1 Corrupción Observable</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a:solidFill>
                            <a:srgbClr val="000000"/>
                          </a:solidFill>
                          <a:effectLst/>
                          <a:latin typeface="Aptos Narrow" panose="020B0004020202020204" pitchFamily="34" charset="0"/>
                        </a:rPr>
                        <a:t>1.2 Corrupción Oculta</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a:solidFill>
                            <a:srgbClr val="000000"/>
                          </a:solidFill>
                          <a:effectLst/>
                          <a:latin typeface="Aptos Narrow" panose="020B0004020202020204" pitchFamily="34" charset="0"/>
                        </a:rPr>
                        <a:t>1.3 Capacidad Institucional</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a:solidFill>
                            <a:srgbClr val="000000"/>
                          </a:solidFill>
                          <a:effectLst/>
                          <a:latin typeface="Aptos Narrow" panose="020B0004020202020204" pitchFamily="34" charset="0"/>
                        </a:rPr>
                        <a:t>2.1 Agua</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a:solidFill>
                            <a:srgbClr val="000000"/>
                          </a:solidFill>
                          <a:effectLst/>
                          <a:latin typeface="Aptos Narrow" panose="020B0004020202020204" pitchFamily="34" charset="0"/>
                        </a:rPr>
                        <a:t>2.2 Energia</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1" i="0" u="none" strike="noStrike">
                          <a:solidFill>
                            <a:srgbClr val="000000"/>
                          </a:solidFill>
                          <a:effectLst/>
                          <a:latin typeface="Aptos Narrow" panose="020B0004020202020204" pitchFamily="34" charset="0"/>
                        </a:rPr>
                        <a:t>2.3 Aseo</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7960991"/>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Guainía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46.91</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7EEF3"/>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47.46</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solidFill>
                      <a:srgbClr val="D7EEF3"/>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46.07</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6EEF3"/>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8.78</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DF7FD"/>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71.84</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solidFill>
                      <a:srgbClr val="E8E8ED"/>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87.19</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E5E9"/>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57.41</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EECF1"/>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29.04</a:t>
                      </a: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solidFill>
                      <a:srgbClr val="CBF2F8"/>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57.44</a:t>
                      </a: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EECF1"/>
                    </a:solidFill>
                  </a:tcPr>
                </a:tc>
                <a:extLst>
                  <a:ext uri="{0D108BD9-81ED-4DB2-BD59-A6C34878D82A}">
                    <a16:rowId xmlns:a16="http://schemas.microsoft.com/office/drawing/2014/main" val="702159490"/>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Vichada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46.22</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6EEF3"/>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49.85</a:t>
                      </a:r>
                    </a:p>
                  </a:txBody>
                  <a:tcPr marL="6350" marR="6350" marT="6350" marB="0" anchor="ctr">
                    <a:lnL>
                      <a:noFill/>
                    </a:lnL>
                    <a:lnR>
                      <a:noFill/>
                    </a:lnR>
                    <a:lnT>
                      <a:noFill/>
                    </a:lnT>
                    <a:lnB>
                      <a:noFill/>
                    </a:lnB>
                    <a:solidFill>
                      <a:srgbClr val="D9EDF2"/>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40.78</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3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4.91</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B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71.10</a:t>
                      </a:r>
                    </a:p>
                  </a:txBody>
                  <a:tcPr marL="6350" marR="6350" marT="6350" marB="0" anchor="ctr">
                    <a:lnL>
                      <a:noFill/>
                    </a:lnL>
                    <a:lnR>
                      <a:noFill/>
                    </a:lnR>
                    <a:lnT>
                      <a:noFill/>
                    </a:lnT>
                    <a:lnB>
                      <a:noFill/>
                    </a:lnB>
                    <a:solidFill>
                      <a:srgbClr val="E7E8ED"/>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58.28</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EEBF0"/>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44.80</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5EF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34.49</a:t>
                      </a:r>
                    </a:p>
                  </a:txBody>
                  <a:tcPr marL="6350" marR="6350" marT="6350" marB="0" anchor="ctr">
                    <a:lnL>
                      <a:noFill/>
                    </a:lnL>
                    <a:lnR>
                      <a:noFill/>
                    </a:lnR>
                    <a:lnT>
                      <a:noFill/>
                    </a:lnT>
                    <a:lnB>
                      <a:noFill/>
                    </a:lnB>
                    <a:solidFill>
                      <a:srgbClr val="CE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45.31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6EFF4"/>
                    </a:solidFill>
                  </a:tcPr>
                </a:tc>
                <a:extLst>
                  <a:ext uri="{0D108BD9-81ED-4DB2-BD59-A6C34878D82A}">
                    <a16:rowId xmlns:a16="http://schemas.microsoft.com/office/drawing/2014/main" val="3872340529"/>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La Guajira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41.70</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3EF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44.60</a:t>
                      </a:r>
                    </a:p>
                  </a:txBody>
                  <a:tcPr marL="6350" marR="6350" marT="6350" marB="0" anchor="ctr">
                    <a:lnL>
                      <a:noFill/>
                    </a:lnL>
                    <a:lnR>
                      <a:noFill/>
                    </a:lnR>
                    <a:lnT>
                      <a:noFill/>
                    </a:lnT>
                    <a:lnB>
                      <a:noFill/>
                    </a:lnB>
                    <a:solidFill>
                      <a:srgbClr val="D5EF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37.35</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0F0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6.13</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B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68.06</a:t>
                      </a:r>
                    </a:p>
                  </a:txBody>
                  <a:tcPr marL="6350" marR="6350" marT="6350" marB="0" anchor="ctr">
                    <a:lnL>
                      <a:noFill/>
                    </a:lnL>
                    <a:lnR>
                      <a:noFill/>
                    </a:lnR>
                    <a:lnT>
                      <a:noFill/>
                    </a:lnT>
                    <a:lnB>
                      <a:noFill/>
                    </a:lnB>
                    <a:solidFill>
                      <a:srgbClr val="E5E9E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79.97</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EDE6EB"/>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33.22</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CEF1F7"/>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41.61</a:t>
                      </a:r>
                    </a:p>
                  </a:txBody>
                  <a:tcPr marL="6350" marR="6350" marT="6350" marB="0" anchor="ctr">
                    <a:lnL>
                      <a:noFill/>
                    </a:lnL>
                    <a:lnR>
                      <a:noFill/>
                    </a:lnR>
                    <a:lnT>
                      <a:noFill/>
                    </a:lnT>
                    <a:lnB>
                      <a:noFill/>
                    </a:lnB>
                    <a:solidFill>
                      <a:srgbClr val="D3EF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37.07</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0F0F6"/>
                    </a:solidFill>
                  </a:tcPr>
                </a:tc>
                <a:extLst>
                  <a:ext uri="{0D108BD9-81ED-4DB2-BD59-A6C34878D82A}">
                    <a16:rowId xmlns:a16="http://schemas.microsoft.com/office/drawing/2014/main" val="2579010850"/>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Sucre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41.69</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3EF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45.07</a:t>
                      </a:r>
                    </a:p>
                  </a:txBody>
                  <a:tcPr marL="6350" marR="6350" marT="6350" marB="0" anchor="ctr">
                    <a:lnL>
                      <a:noFill/>
                    </a:lnL>
                    <a:lnR>
                      <a:noFill/>
                    </a:lnR>
                    <a:lnT>
                      <a:noFill/>
                    </a:lnT>
                    <a:lnB>
                      <a:noFill/>
                    </a:lnB>
                    <a:solidFill>
                      <a:srgbClr val="D6EF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36.63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0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4.34</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61.73</a:t>
                      </a:r>
                    </a:p>
                  </a:txBody>
                  <a:tcPr marL="6350" marR="6350" marT="6350" marB="0" anchor="ctr">
                    <a:lnL>
                      <a:noFill/>
                    </a:lnL>
                    <a:lnR>
                      <a:noFill/>
                    </a:lnR>
                    <a:lnT>
                      <a:noFill/>
                    </a:lnT>
                    <a:lnB>
                      <a:noFill/>
                    </a:lnB>
                    <a:solidFill>
                      <a:srgbClr val="E1EBEF"/>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38.87</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1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34.83</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CF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35.97</a:t>
                      </a:r>
                    </a:p>
                  </a:txBody>
                  <a:tcPr marL="6350" marR="6350" marT="6350" marB="0" anchor="ctr">
                    <a:lnL>
                      <a:noFill/>
                    </a:lnL>
                    <a:lnR>
                      <a:noFill/>
                    </a:lnR>
                    <a:lnT>
                      <a:noFill/>
                    </a:lnT>
                    <a:lnB>
                      <a:noFill/>
                    </a:lnB>
                    <a:solidFill>
                      <a:srgbClr val="CF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41.55</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3EFF5"/>
                    </a:solidFill>
                  </a:tcPr>
                </a:tc>
                <a:extLst>
                  <a:ext uri="{0D108BD9-81ED-4DB2-BD59-A6C34878D82A}">
                    <a16:rowId xmlns:a16="http://schemas.microsoft.com/office/drawing/2014/main" val="3130101382"/>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Arauca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41.35</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3EF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44.22</a:t>
                      </a:r>
                    </a:p>
                  </a:txBody>
                  <a:tcPr marL="6350" marR="6350" marT="6350" marB="0" anchor="ctr">
                    <a:lnL>
                      <a:noFill/>
                    </a:lnL>
                    <a:lnR>
                      <a:noFill/>
                    </a:lnR>
                    <a:lnT>
                      <a:noFill/>
                    </a:lnT>
                    <a:lnB>
                      <a:noFill/>
                    </a:lnB>
                    <a:solidFill>
                      <a:srgbClr val="D5EF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37.06</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0F0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4.41</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60.38</a:t>
                      </a:r>
                    </a:p>
                  </a:txBody>
                  <a:tcPr marL="6350" marR="6350" marT="6350" marB="0" anchor="ctr">
                    <a:lnL>
                      <a:noFill/>
                    </a:lnL>
                    <a:lnR>
                      <a:noFill/>
                    </a:lnR>
                    <a:lnT>
                      <a:noFill/>
                    </a:lnT>
                    <a:lnB>
                      <a:noFill/>
                    </a:lnB>
                    <a:solidFill>
                      <a:srgbClr val="E0EBF0"/>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37.53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1F0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40.78</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3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30.62</a:t>
                      </a:r>
                    </a:p>
                  </a:txBody>
                  <a:tcPr marL="6350" marR="6350" marT="6350" marB="0" anchor="ctr">
                    <a:lnL>
                      <a:noFill/>
                    </a:lnL>
                    <a:lnR>
                      <a:noFill/>
                    </a:lnR>
                    <a:lnT>
                      <a:noFill/>
                    </a:lnT>
                    <a:lnB>
                      <a:noFill/>
                    </a:lnB>
                    <a:solidFill>
                      <a:srgbClr val="CCF2F7"/>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42.49</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4EFF4"/>
                    </a:solidFill>
                  </a:tcPr>
                </a:tc>
                <a:extLst>
                  <a:ext uri="{0D108BD9-81ED-4DB2-BD59-A6C34878D82A}">
                    <a16:rowId xmlns:a16="http://schemas.microsoft.com/office/drawing/2014/main" val="1545245349"/>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Amazonas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40.70</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3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45.06</a:t>
                      </a:r>
                    </a:p>
                  </a:txBody>
                  <a:tcPr marL="6350" marR="6350" marT="6350" marB="0" anchor="ctr">
                    <a:lnL>
                      <a:noFill/>
                    </a:lnL>
                    <a:lnR>
                      <a:noFill/>
                    </a:lnR>
                    <a:lnT>
                      <a:noFill/>
                    </a:lnT>
                    <a:lnB>
                      <a:noFill/>
                    </a:lnB>
                    <a:solidFill>
                      <a:srgbClr val="D6EFF4"/>
                    </a:solidFill>
                  </a:tcPr>
                </a:tc>
                <a:tc>
                  <a:txBody>
                    <a:bodyPr/>
                    <a:lstStyle/>
                    <a:p>
                      <a:pPr algn="ctr" rtl="0" fontAlgn="ctr">
                        <a:buNone/>
                      </a:pPr>
                      <a:r>
                        <a:rPr lang="es-CO" sz="1400" b="0" i="0" u="none" strike="noStrike" dirty="0">
                          <a:solidFill>
                            <a:srgbClr val="000000"/>
                          </a:solidFill>
                          <a:effectLst/>
                          <a:latin typeface="Aptos Narrow" panose="020B0004020202020204" pitchFamily="34" charset="0"/>
                        </a:rPr>
                        <a:t>34.17</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CEF1F7"/>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4.56</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67.05</a:t>
                      </a:r>
                    </a:p>
                  </a:txBody>
                  <a:tcPr marL="6350" marR="6350" marT="6350" marB="0" anchor="ctr">
                    <a:lnL>
                      <a:noFill/>
                    </a:lnL>
                    <a:lnR>
                      <a:noFill/>
                    </a:lnR>
                    <a:lnT>
                      <a:noFill/>
                    </a:lnT>
                    <a:lnB>
                      <a:noFill/>
                    </a:lnB>
                    <a:solidFill>
                      <a:srgbClr val="E4E9E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67.84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E5E9E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45.47</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6EE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24.27</a:t>
                      </a:r>
                    </a:p>
                  </a:txBody>
                  <a:tcPr marL="6350" marR="6350" marT="6350" marB="0" anchor="ctr">
                    <a:lnL>
                      <a:noFill/>
                    </a:lnL>
                    <a:lnR>
                      <a:noFill/>
                    </a:lnR>
                    <a:lnT>
                      <a:noFill/>
                    </a:lnT>
                    <a:lnB>
                      <a:noFill/>
                    </a:lnB>
                    <a:solidFill>
                      <a:srgbClr val="C8F4F9"/>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31.35</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CCF2F7"/>
                    </a:solidFill>
                  </a:tcPr>
                </a:tc>
                <a:extLst>
                  <a:ext uri="{0D108BD9-81ED-4DB2-BD59-A6C34878D82A}">
                    <a16:rowId xmlns:a16="http://schemas.microsoft.com/office/drawing/2014/main" val="1234405024"/>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Bolívar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39.56</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2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37.54</a:t>
                      </a:r>
                    </a:p>
                  </a:txBody>
                  <a:tcPr marL="6350" marR="6350" marT="6350" marB="0" anchor="ctr">
                    <a:lnL>
                      <a:noFill/>
                    </a:lnL>
                    <a:lnR>
                      <a:noFill/>
                    </a:lnR>
                    <a:lnT>
                      <a:noFill/>
                    </a:lnT>
                    <a:lnB>
                      <a:noFill/>
                    </a:lnB>
                    <a:solidFill>
                      <a:srgbClr val="D1F0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42.57</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4EF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4.73</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52.02</a:t>
                      </a:r>
                    </a:p>
                  </a:txBody>
                  <a:tcPr marL="6350" marR="6350" marT="6350" marB="0" anchor="ctr">
                    <a:lnL>
                      <a:noFill/>
                    </a:lnL>
                    <a:lnR>
                      <a:noFill/>
                    </a:lnR>
                    <a:lnT>
                      <a:noFill/>
                    </a:lnT>
                    <a:lnB>
                      <a:noFill/>
                    </a:lnB>
                    <a:solidFill>
                      <a:srgbClr val="DAEDF2"/>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38.21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1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35.93</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CF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49.23</a:t>
                      </a:r>
                    </a:p>
                  </a:txBody>
                  <a:tcPr marL="6350" marR="6350" marT="6350" marB="0" anchor="ctr">
                    <a:lnL>
                      <a:noFill/>
                    </a:lnL>
                    <a:lnR>
                      <a:noFill/>
                    </a:lnR>
                    <a:lnT>
                      <a:noFill/>
                    </a:lnT>
                    <a:lnB>
                      <a:noFill/>
                    </a:lnB>
                    <a:solidFill>
                      <a:srgbClr val="D8EEF3"/>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42.56</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4EFF4"/>
                    </a:solidFill>
                  </a:tcPr>
                </a:tc>
                <a:extLst>
                  <a:ext uri="{0D108BD9-81ED-4DB2-BD59-A6C34878D82A}">
                    <a16:rowId xmlns:a16="http://schemas.microsoft.com/office/drawing/2014/main" val="834430692"/>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Chocó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39.46</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2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50.61</a:t>
                      </a:r>
                    </a:p>
                  </a:txBody>
                  <a:tcPr marL="6350" marR="6350" marT="6350" marB="0" anchor="ctr">
                    <a:lnL>
                      <a:noFill/>
                    </a:lnL>
                    <a:lnR>
                      <a:noFill/>
                    </a:lnR>
                    <a:lnT>
                      <a:noFill/>
                    </a:lnT>
                    <a:lnB>
                      <a:noFill/>
                    </a:lnB>
                    <a:solidFill>
                      <a:srgbClr val="D9EDF2"/>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22.74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C7F4F9"/>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3.70</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69.14</a:t>
                      </a:r>
                    </a:p>
                  </a:txBody>
                  <a:tcPr marL="6350" marR="6350" marT="6350" marB="0" anchor="ctr">
                    <a:lnL>
                      <a:noFill/>
                    </a:lnL>
                    <a:lnR>
                      <a:noFill/>
                    </a:lnR>
                    <a:lnT>
                      <a:noFill/>
                    </a:lnT>
                    <a:lnB>
                      <a:noFill/>
                    </a:lnB>
                    <a:solidFill>
                      <a:srgbClr val="E6E9ED"/>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40.03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2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24.04</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C7F4F9"/>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20.69</a:t>
                      </a:r>
                    </a:p>
                  </a:txBody>
                  <a:tcPr marL="6350" marR="6350" marT="6350" marB="0" anchor="ctr">
                    <a:lnL>
                      <a:noFill/>
                    </a:lnL>
                    <a:lnR>
                      <a:noFill/>
                    </a:lnR>
                    <a:lnT>
                      <a:noFill/>
                    </a:lnT>
                    <a:lnB>
                      <a:noFill/>
                    </a:lnB>
                    <a:solidFill>
                      <a:srgbClr val="C5F4FA"/>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24.24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C8F4F9"/>
                    </a:solidFill>
                  </a:tcPr>
                </a:tc>
                <a:extLst>
                  <a:ext uri="{0D108BD9-81ED-4DB2-BD59-A6C34878D82A}">
                    <a16:rowId xmlns:a16="http://schemas.microsoft.com/office/drawing/2014/main" val="3513997179"/>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Vaupés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38.76</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1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41.62</a:t>
                      </a:r>
                    </a:p>
                  </a:txBody>
                  <a:tcPr marL="6350" marR="6350" marT="6350" marB="0" anchor="ctr">
                    <a:lnL>
                      <a:noFill/>
                    </a:lnL>
                    <a:lnR>
                      <a:noFill/>
                    </a:lnR>
                    <a:lnT>
                      <a:noFill/>
                    </a:lnT>
                    <a:lnB>
                      <a:noFill/>
                    </a:lnB>
                    <a:solidFill>
                      <a:srgbClr val="D3EF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34.47</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CE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3.31</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60.97</a:t>
                      </a:r>
                    </a:p>
                  </a:txBody>
                  <a:tcPr marL="6350" marR="6350" marT="6350" marB="0" anchor="ctr">
                    <a:lnL>
                      <a:noFill/>
                    </a:lnL>
                    <a:lnR>
                      <a:noFill/>
                    </a:lnR>
                    <a:lnT>
                      <a:noFill/>
                    </a:lnT>
                    <a:lnB>
                      <a:noFill/>
                    </a:lnB>
                    <a:solidFill>
                      <a:srgbClr val="E0EBF0"/>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55.39</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DECF1"/>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40.68</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3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25.47</a:t>
                      </a:r>
                    </a:p>
                  </a:txBody>
                  <a:tcPr marL="6350" marR="6350" marT="6350" marB="0" anchor="ctr">
                    <a:lnL>
                      <a:noFill/>
                    </a:lnL>
                    <a:lnR>
                      <a:noFill/>
                    </a:lnR>
                    <a:lnT>
                      <a:noFill/>
                    </a:lnT>
                    <a:lnB>
                      <a:noFill/>
                    </a:lnB>
                    <a:solidFill>
                      <a:srgbClr val="C8F3F9"/>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40.04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2F0F5"/>
                    </a:solidFill>
                  </a:tcPr>
                </a:tc>
                <a:extLst>
                  <a:ext uri="{0D108BD9-81ED-4DB2-BD59-A6C34878D82A}">
                    <a16:rowId xmlns:a16="http://schemas.microsoft.com/office/drawing/2014/main" val="3424759046"/>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Magdalena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37.09</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0F0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35.03</a:t>
                      </a:r>
                    </a:p>
                  </a:txBody>
                  <a:tcPr marL="6350" marR="6350" marT="6350" marB="0" anchor="ctr">
                    <a:lnL>
                      <a:noFill/>
                    </a:lnL>
                    <a:lnR>
                      <a:noFill/>
                    </a:lnR>
                    <a:lnT>
                      <a:noFill/>
                    </a:lnT>
                    <a:lnB>
                      <a:noFill/>
                    </a:lnB>
                    <a:solidFill>
                      <a:srgbClr val="CF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40.18</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2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4.70</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57.00</a:t>
                      </a:r>
                    </a:p>
                  </a:txBody>
                  <a:tcPr marL="6350" marR="6350" marT="6350" marB="0" anchor="ctr">
                    <a:lnL>
                      <a:noFill/>
                    </a:lnL>
                    <a:lnR>
                      <a:noFill/>
                    </a:lnR>
                    <a:lnT>
                      <a:noFill/>
                    </a:lnT>
                    <a:lnB>
                      <a:noFill/>
                    </a:lnB>
                    <a:solidFill>
                      <a:srgbClr val="DEECF1"/>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81.41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EEE6EA"/>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37.55</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1F0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45.52</a:t>
                      </a:r>
                    </a:p>
                  </a:txBody>
                  <a:tcPr marL="6350" marR="6350" marT="6350" marB="0" anchor="ctr">
                    <a:lnL>
                      <a:noFill/>
                    </a:lnL>
                    <a:lnR>
                      <a:noFill/>
                    </a:lnR>
                    <a:lnT>
                      <a:noFill/>
                    </a:lnT>
                    <a:lnB>
                      <a:noFill/>
                    </a:lnB>
                    <a:solidFill>
                      <a:srgbClr val="D6EE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34.74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CFF1F6"/>
                    </a:solidFill>
                  </a:tcPr>
                </a:tc>
                <a:extLst>
                  <a:ext uri="{0D108BD9-81ED-4DB2-BD59-A6C34878D82A}">
                    <a16:rowId xmlns:a16="http://schemas.microsoft.com/office/drawing/2014/main" val="1950577846"/>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Cesar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36.70</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0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37.84</a:t>
                      </a:r>
                    </a:p>
                  </a:txBody>
                  <a:tcPr marL="6350" marR="6350" marT="6350" marB="0" anchor="ctr">
                    <a:lnL>
                      <a:noFill/>
                    </a:lnL>
                    <a:lnR>
                      <a:noFill/>
                    </a:lnR>
                    <a:lnT>
                      <a:noFill/>
                    </a:lnT>
                    <a:lnB>
                      <a:noFill/>
                    </a:lnB>
                    <a:solidFill>
                      <a:srgbClr val="D1F0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34.99</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CF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5.00</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B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53.49</a:t>
                      </a:r>
                    </a:p>
                  </a:txBody>
                  <a:tcPr marL="6350" marR="6350" marT="6350" marB="0" anchor="ctr">
                    <a:lnL>
                      <a:noFill/>
                    </a:lnL>
                    <a:lnR>
                      <a:noFill/>
                    </a:lnR>
                    <a:lnT>
                      <a:noFill/>
                    </a:lnT>
                    <a:lnB>
                      <a:noFill/>
                    </a:lnB>
                    <a:solidFill>
                      <a:srgbClr val="DBEDF2"/>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44.73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5EF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29.79</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CBF2F8"/>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42.92</a:t>
                      </a:r>
                    </a:p>
                  </a:txBody>
                  <a:tcPr marL="6350" marR="6350" marT="6350" marB="0" anchor="ctr">
                    <a:lnL>
                      <a:noFill/>
                    </a:lnL>
                    <a:lnR>
                      <a:noFill/>
                    </a:lnR>
                    <a:lnT>
                      <a:noFill/>
                    </a:lnT>
                    <a:lnB>
                      <a:noFill/>
                    </a:lnB>
                    <a:solidFill>
                      <a:srgbClr val="D4EFF4"/>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29.53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CBF2F8"/>
                    </a:solidFill>
                  </a:tcPr>
                </a:tc>
                <a:extLst>
                  <a:ext uri="{0D108BD9-81ED-4DB2-BD59-A6C34878D82A}">
                    <a16:rowId xmlns:a16="http://schemas.microsoft.com/office/drawing/2014/main" val="3683719492"/>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Caquetá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36.11</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0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33.47</a:t>
                      </a:r>
                    </a:p>
                  </a:txBody>
                  <a:tcPr marL="6350" marR="6350" marT="6350" marB="0" anchor="ctr">
                    <a:lnL>
                      <a:noFill/>
                    </a:lnL>
                    <a:lnR>
                      <a:noFill/>
                    </a:lnR>
                    <a:lnT>
                      <a:noFill/>
                    </a:lnT>
                    <a:lnB>
                      <a:noFill/>
                    </a:lnB>
                    <a:solidFill>
                      <a:srgbClr val="CEF1F7"/>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40.08</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2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3.80</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49.73</a:t>
                      </a:r>
                    </a:p>
                  </a:txBody>
                  <a:tcPr marL="6350" marR="6350" marT="6350" marB="0" anchor="ctr">
                    <a:lnL>
                      <a:noFill/>
                    </a:lnL>
                    <a:lnR>
                      <a:noFill/>
                    </a:lnR>
                    <a:lnT>
                      <a:noFill/>
                    </a:lnT>
                    <a:lnB>
                      <a:noFill/>
                    </a:lnB>
                    <a:solidFill>
                      <a:srgbClr val="D9EDF2"/>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50.98</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AEDF2"/>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39.03</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D2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39.40</a:t>
                      </a:r>
                    </a:p>
                  </a:txBody>
                  <a:tcPr marL="6350" marR="6350" marT="6350" marB="0" anchor="ctr">
                    <a:lnL>
                      <a:noFill/>
                    </a:lnL>
                    <a:lnR>
                      <a:noFill/>
                    </a:lnR>
                    <a:lnT>
                      <a:noFill/>
                    </a:lnT>
                    <a:lnB>
                      <a:noFill/>
                    </a:lnB>
                    <a:solidFill>
                      <a:srgbClr val="D2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43.52</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D5EFF4"/>
                    </a:solidFill>
                  </a:tcPr>
                </a:tc>
                <a:extLst>
                  <a:ext uri="{0D108BD9-81ED-4DB2-BD59-A6C34878D82A}">
                    <a16:rowId xmlns:a16="http://schemas.microsoft.com/office/drawing/2014/main" val="1141862964"/>
                  </a:ext>
                </a:extLst>
              </a:tr>
              <a:tr h="285750">
                <a:tc>
                  <a:txBody>
                    <a:bodyPr/>
                    <a:lstStyle/>
                    <a:p>
                      <a:pPr algn="l" fontAlgn="ctr">
                        <a:buNone/>
                      </a:pPr>
                      <a:r>
                        <a:rPr lang="es-CO" sz="1400" b="0" i="0" u="none" strike="noStrike">
                          <a:solidFill>
                            <a:srgbClr val="000000"/>
                          </a:solidFill>
                          <a:effectLst/>
                          <a:latin typeface="Aptos Narrow" panose="020B0004020202020204" pitchFamily="34" charset="0"/>
                        </a:rPr>
                        <a:t>Bogotá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35.61</a:t>
                      </a:r>
                    </a:p>
                  </a:txBody>
                  <a:tcPr marL="6350" marR="6350" marT="635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F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36.00</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solidFill>
                      <a:srgbClr val="CF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35.02</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FF1F6"/>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100.00</a:t>
                      </a:r>
                    </a:p>
                  </a:txBody>
                  <a:tcPr marL="6350" marR="6350" marT="635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BE1E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17.93</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solidFill>
                      <a:srgbClr val="C3F5FB"/>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88.95</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3E4E8"/>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38.69</a:t>
                      </a:r>
                    </a:p>
                  </a:txBody>
                  <a:tcPr marL="6350" marR="6350" marT="635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1F0F5"/>
                    </a:solidFill>
                  </a:tcPr>
                </a:tc>
                <a:tc>
                  <a:txBody>
                    <a:bodyPr/>
                    <a:lstStyle/>
                    <a:p>
                      <a:pPr algn="ctr" rtl="0" fontAlgn="ctr">
                        <a:buNone/>
                      </a:pPr>
                      <a:r>
                        <a:rPr lang="es-CO" sz="1400" b="0" i="0" u="none" strike="noStrike">
                          <a:solidFill>
                            <a:srgbClr val="000000"/>
                          </a:solidFill>
                          <a:effectLst/>
                          <a:latin typeface="Aptos Narrow" panose="020B0004020202020204" pitchFamily="34" charset="0"/>
                        </a:rPr>
                        <a:t>29.19</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solidFill>
                      <a:srgbClr val="CBF2F8"/>
                    </a:solidFill>
                  </a:tcPr>
                </a:tc>
                <a:tc>
                  <a:txBody>
                    <a:bodyPr/>
                    <a:lstStyle/>
                    <a:p>
                      <a:pPr algn="ctr" rtl="0" fontAlgn="ctr">
                        <a:buNone/>
                      </a:pPr>
                      <a:r>
                        <a:rPr lang="es-CO" sz="1400" b="0" i="0" u="none" strike="noStrike" dirty="0">
                          <a:solidFill>
                            <a:srgbClr val="000000"/>
                          </a:solidFill>
                          <a:effectLst/>
                          <a:latin typeface="Aptos Narrow" panose="020B0004020202020204" pitchFamily="34" charset="0"/>
                        </a:rPr>
                        <a:t>39.33</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2F0F5"/>
                    </a:solidFill>
                  </a:tcPr>
                </a:tc>
                <a:extLst>
                  <a:ext uri="{0D108BD9-81ED-4DB2-BD59-A6C34878D82A}">
                    <a16:rowId xmlns:a16="http://schemas.microsoft.com/office/drawing/2014/main" val="4024535666"/>
                  </a:ext>
                </a:extLst>
              </a:tr>
            </a:tbl>
          </a:graphicData>
        </a:graphic>
      </p:graphicFrame>
    </p:spTree>
    <p:extLst>
      <p:ext uri="{BB962C8B-B14F-4D97-AF65-F5344CB8AC3E}">
        <p14:creationId xmlns:p14="http://schemas.microsoft.com/office/powerpoint/2010/main" val="4189903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95A2989-FA3D-B98D-22CE-8F3288A1969F}"/>
              </a:ext>
            </a:extLst>
          </p:cNvPr>
          <p:cNvSpPr txBox="1"/>
          <p:nvPr/>
        </p:nvSpPr>
        <p:spPr>
          <a:xfrm>
            <a:off x="600781" y="317710"/>
            <a:ext cx="109904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dirty="0">
                <a:solidFill>
                  <a:srgbClr val="3E415F"/>
                </a:solidFill>
                <a:latin typeface="Verdana"/>
                <a:ea typeface="+mn-lt"/>
                <a:cs typeface="+mn-lt"/>
              </a:rPr>
              <a:t>Top de municipios con resultados más altos en riesgo de vulneración </a:t>
            </a:r>
            <a:r>
              <a:rPr lang="es-CO" sz="2000" b="1" dirty="0">
                <a:solidFill>
                  <a:srgbClr val="3E415F"/>
                </a:solidFill>
                <a:latin typeface="Verdana"/>
                <a:ea typeface="+mn-lt"/>
                <a:cs typeface="+mn-lt"/>
              </a:rPr>
              <a:t>al acceso y calidad de </a:t>
            </a:r>
            <a:r>
              <a:rPr lang="es-ES" sz="2000" b="1" dirty="0">
                <a:solidFill>
                  <a:srgbClr val="3E415F"/>
                </a:solidFill>
                <a:latin typeface="Verdana"/>
                <a:ea typeface="+mn-lt"/>
                <a:cs typeface="+mn-lt"/>
              </a:rPr>
              <a:t>los servicios públicos por factores de corrupción.</a:t>
            </a:r>
            <a:endParaRPr lang="es-ES" b="1" dirty="0">
              <a:latin typeface="Verdana"/>
              <a:ea typeface="Verdana"/>
            </a:endParaRPr>
          </a:p>
        </p:txBody>
      </p:sp>
      <p:graphicFrame>
        <p:nvGraphicFramePr>
          <p:cNvPr id="6" name="Tabla 5">
            <a:extLst>
              <a:ext uri="{FF2B5EF4-FFF2-40B4-BE49-F238E27FC236}">
                <a16:creationId xmlns:a16="http://schemas.microsoft.com/office/drawing/2014/main" id="{04840844-6FE4-987B-ADCA-4A0BD445C1C0}"/>
              </a:ext>
            </a:extLst>
          </p:cNvPr>
          <p:cNvGraphicFramePr>
            <a:graphicFrameLocks noGrp="1"/>
          </p:cNvGraphicFramePr>
          <p:nvPr>
            <p:extLst>
              <p:ext uri="{D42A27DB-BD31-4B8C-83A1-F6EECF244321}">
                <p14:modId xmlns:p14="http://schemas.microsoft.com/office/powerpoint/2010/main" val="445306718"/>
              </p:ext>
            </p:extLst>
          </p:nvPr>
        </p:nvGraphicFramePr>
        <p:xfrm>
          <a:off x="373781" y="1318661"/>
          <a:ext cx="11444435" cy="4995518"/>
        </p:xfrm>
        <a:graphic>
          <a:graphicData uri="http://schemas.openxmlformats.org/drawingml/2006/table">
            <a:tbl>
              <a:tblPr/>
              <a:tblGrid>
                <a:gridCol w="1347536">
                  <a:extLst>
                    <a:ext uri="{9D8B030D-6E8A-4147-A177-3AD203B41FA5}">
                      <a16:colId xmlns:a16="http://schemas.microsoft.com/office/drawing/2014/main" val="991784152"/>
                    </a:ext>
                  </a:extLst>
                </a:gridCol>
                <a:gridCol w="1106905">
                  <a:extLst>
                    <a:ext uri="{9D8B030D-6E8A-4147-A177-3AD203B41FA5}">
                      <a16:colId xmlns:a16="http://schemas.microsoft.com/office/drawing/2014/main" val="706441369"/>
                    </a:ext>
                  </a:extLst>
                </a:gridCol>
                <a:gridCol w="952901">
                  <a:extLst>
                    <a:ext uri="{9D8B030D-6E8A-4147-A177-3AD203B41FA5}">
                      <a16:colId xmlns:a16="http://schemas.microsoft.com/office/drawing/2014/main" val="586197135"/>
                    </a:ext>
                  </a:extLst>
                </a:gridCol>
                <a:gridCol w="885524">
                  <a:extLst>
                    <a:ext uri="{9D8B030D-6E8A-4147-A177-3AD203B41FA5}">
                      <a16:colId xmlns:a16="http://schemas.microsoft.com/office/drawing/2014/main" val="747951352"/>
                    </a:ext>
                  </a:extLst>
                </a:gridCol>
                <a:gridCol w="1106170">
                  <a:extLst>
                    <a:ext uri="{9D8B030D-6E8A-4147-A177-3AD203B41FA5}">
                      <a16:colId xmlns:a16="http://schemas.microsoft.com/office/drawing/2014/main" val="3682928963"/>
                    </a:ext>
                  </a:extLst>
                </a:gridCol>
                <a:gridCol w="1089947">
                  <a:extLst>
                    <a:ext uri="{9D8B030D-6E8A-4147-A177-3AD203B41FA5}">
                      <a16:colId xmlns:a16="http://schemas.microsoft.com/office/drawing/2014/main" val="142042143"/>
                    </a:ext>
                  </a:extLst>
                </a:gridCol>
                <a:gridCol w="1089947">
                  <a:extLst>
                    <a:ext uri="{9D8B030D-6E8A-4147-A177-3AD203B41FA5}">
                      <a16:colId xmlns:a16="http://schemas.microsoft.com/office/drawing/2014/main" val="2772399450"/>
                    </a:ext>
                  </a:extLst>
                </a:gridCol>
                <a:gridCol w="1089947">
                  <a:extLst>
                    <a:ext uri="{9D8B030D-6E8A-4147-A177-3AD203B41FA5}">
                      <a16:colId xmlns:a16="http://schemas.microsoft.com/office/drawing/2014/main" val="207266522"/>
                    </a:ext>
                  </a:extLst>
                </a:gridCol>
                <a:gridCol w="925186">
                  <a:extLst>
                    <a:ext uri="{9D8B030D-6E8A-4147-A177-3AD203B41FA5}">
                      <a16:colId xmlns:a16="http://schemas.microsoft.com/office/drawing/2014/main" val="2071204762"/>
                    </a:ext>
                  </a:extLst>
                </a:gridCol>
                <a:gridCol w="925186">
                  <a:extLst>
                    <a:ext uri="{9D8B030D-6E8A-4147-A177-3AD203B41FA5}">
                      <a16:colId xmlns:a16="http://schemas.microsoft.com/office/drawing/2014/main" val="275075487"/>
                    </a:ext>
                  </a:extLst>
                </a:gridCol>
                <a:gridCol w="925186">
                  <a:extLst>
                    <a:ext uri="{9D8B030D-6E8A-4147-A177-3AD203B41FA5}">
                      <a16:colId xmlns:a16="http://schemas.microsoft.com/office/drawing/2014/main" val="3408292981"/>
                    </a:ext>
                  </a:extLst>
                </a:gridCol>
              </a:tblGrid>
              <a:tr h="681207">
                <a:tc>
                  <a:txBody>
                    <a:bodyPr/>
                    <a:lstStyle/>
                    <a:p>
                      <a:pPr algn="l" rtl="0" fontAlgn="ctr">
                        <a:buNone/>
                      </a:pPr>
                      <a:r>
                        <a:rPr lang="es-CO" sz="1300" b="1" i="0" u="none" strike="noStrike">
                          <a:solidFill>
                            <a:srgbClr val="000000"/>
                          </a:solidFill>
                          <a:effectLst/>
                          <a:latin typeface="Aptos Narrow" panose="020B0004020202020204" pitchFamily="34" charset="0"/>
                        </a:rPr>
                        <a:t>Municipio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buNone/>
                      </a:pPr>
                      <a:r>
                        <a:rPr lang="es-CO" sz="1300" b="1" i="0" u="none" strike="noStrike">
                          <a:solidFill>
                            <a:srgbClr val="000000"/>
                          </a:solidFill>
                          <a:effectLst/>
                          <a:latin typeface="Aptos Narrow" panose="020B0004020202020204" pitchFamily="34" charset="0"/>
                        </a:rPr>
                        <a:t>Departamento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a:solidFill>
                            <a:srgbClr val="000000"/>
                          </a:solidFill>
                          <a:effectLst/>
                          <a:latin typeface="Aptos Narrow" panose="020B0004020202020204" pitchFamily="34" charset="0"/>
                        </a:rPr>
                        <a:t>RADAR.SPD</a:t>
                      </a:r>
                    </a:p>
                  </a:txBody>
                  <a:tcPr marL="5823" marR="5823" marT="582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a:solidFill>
                            <a:srgbClr val="000000"/>
                          </a:solidFill>
                          <a:effectLst/>
                          <a:latin typeface="Aptos Narrow" panose="020B0004020202020204" pitchFamily="34" charset="0"/>
                        </a:rPr>
                        <a:t>1 Corrupción</a:t>
                      </a:r>
                    </a:p>
                  </a:txBody>
                  <a:tcPr marL="5823" marR="5823" marT="58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dirty="0">
                          <a:solidFill>
                            <a:srgbClr val="000000"/>
                          </a:solidFill>
                          <a:effectLst/>
                          <a:latin typeface="Aptos Narrow" panose="020B0004020202020204" pitchFamily="34" charset="0"/>
                        </a:rPr>
                        <a:t>2 Vulneración SPD</a:t>
                      </a:r>
                    </a:p>
                  </a:txBody>
                  <a:tcPr marL="5823" marR="5823" marT="582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a:solidFill>
                            <a:srgbClr val="000000"/>
                          </a:solidFill>
                          <a:effectLst/>
                          <a:latin typeface="Aptos Narrow" panose="020B0004020202020204" pitchFamily="34" charset="0"/>
                        </a:rPr>
                        <a:t>1.1 Corrupción Observable</a:t>
                      </a:r>
                    </a:p>
                  </a:txBody>
                  <a:tcPr marL="5823" marR="5823" marT="582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a:solidFill>
                            <a:srgbClr val="000000"/>
                          </a:solidFill>
                          <a:effectLst/>
                          <a:latin typeface="Aptos Narrow" panose="020B0004020202020204" pitchFamily="34" charset="0"/>
                        </a:rPr>
                        <a:t>1.2 Corrupción Oculta</a:t>
                      </a:r>
                    </a:p>
                  </a:txBody>
                  <a:tcPr marL="5823" marR="5823" marT="58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a:solidFill>
                            <a:srgbClr val="000000"/>
                          </a:solidFill>
                          <a:effectLst/>
                          <a:latin typeface="Aptos Narrow" panose="020B0004020202020204" pitchFamily="34" charset="0"/>
                        </a:rPr>
                        <a:t>1.3 Capacidad Institucional</a:t>
                      </a:r>
                    </a:p>
                  </a:txBody>
                  <a:tcPr marL="5823" marR="5823" marT="582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a:solidFill>
                            <a:srgbClr val="000000"/>
                          </a:solidFill>
                          <a:effectLst/>
                          <a:latin typeface="Aptos Narrow" panose="020B0004020202020204" pitchFamily="34" charset="0"/>
                        </a:rPr>
                        <a:t>2.1 Agua</a:t>
                      </a:r>
                    </a:p>
                  </a:txBody>
                  <a:tcPr marL="5823" marR="5823" marT="582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a:solidFill>
                            <a:srgbClr val="000000"/>
                          </a:solidFill>
                          <a:effectLst/>
                          <a:latin typeface="Aptos Narrow" panose="020B0004020202020204" pitchFamily="34" charset="0"/>
                        </a:rPr>
                        <a:t>2.2 Energia</a:t>
                      </a:r>
                    </a:p>
                  </a:txBody>
                  <a:tcPr marL="5823" marR="5823" marT="58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1" i="0" u="none" strike="noStrike">
                          <a:solidFill>
                            <a:srgbClr val="000000"/>
                          </a:solidFill>
                          <a:effectLst/>
                          <a:latin typeface="Aptos Narrow" panose="020B0004020202020204" pitchFamily="34" charset="0"/>
                        </a:rPr>
                        <a:t>2.3 Aseo</a:t>
                      </a:r>
                    </a:p>
                  </a:txBody>
                  <a:tcPr marL="5823" marR="5823" marT="582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9224111"/>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Cumaribo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Vichada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49.76</a:t>
                      </a:r>
                    </a:p>
                  </a:txBody>
                  <a:tcPr marL="5823" marR="5823" marT="582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EEC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47.81</a:t>
                      </a:r>
                    </a:p>
                  </a:txBody>
                  <a:tcPr marL="5823" marR="5823" marT="5823" marB="0" anchor="ctr">
                    <a:lnL>
                      <a:noFill/>
                    </a:lnL>
                    <a:lnR>
                      <a:noFill/>
                    </a:lnR>
                    <a:lnT w="6350" cap="flat" cmpd="sng" algn="ctr">
                      <a:solidFill>
                        <a:srgbClr val="000000"/>
                      </a:solidFill>
                      <a:prstDash val="solid"/>
                      <a:round/>
                      <a:headEnd type="none" w="med" len="med"/>
                      <a:tailEnd type="none" w="med" len="med"/>
                    </a:lnT>
                    <a:lnB>
                      <a:noFill/>
                    </a:lnB>
                    <a:solidFill>
                      <a:srgbClr val="DD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52.68</a:t>
                      </a:r>
                    </a:p>
                  </a:txBody>
                  <a:tcPr marL="5823" marR="5823" marT="582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0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0.87</a:t>
                      </a:r>
                    </a:p>
                  </a:txBody>
                  <a:tcPr marL="5823" marR="5823" marT="582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A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70.31</a:t>
                      </a:r>
                    </a:p>
                  </a:txBody>
                  <a:tcPr marL="5823" marR="5823" marT="5823" marB="0" anchor="ctr">
                    <a:lnL>
                      <a:noFill/>
                    </a:lnL>
                    <a:lnR>
                      <a:noFill/>
                    </a:lnR>
                    <a:lnT w="6350" cap="flat" cmpd="sng" algn="ctr">
                      <a:solidFill>
                        <a:srgbClr val="000000"/>
                      </a:solidFill>
                      <a:prstDash val="solid"/>
                      <a:round/>
                      <a:headEnd type="none" w="med" len="med"/>
                      <a:tailEnd type="none" w="med" len="med"/>
                    </a:lnT>
                    <a:lnB>
                      <a:noFill/>
                    </a:lnB>
                    <a:solidFill>
                      <a:srgbClr val="EEE6EA"/>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58.28</a:t>
                      </a:r>
                    </a:p>
                  </a:txBody>
                  <a:tcPr marL="5823" marR="5823" marT="582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5E9E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51.08</a:t>
                      </a:r>
                    </a:p>
                  </a:txBody>
                  <a:tcPr marL="5823" marR="5823" marT="582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F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55.43</a:t>
                      </a:r>
                    </a:p>
                  </a:txBody>
                  <a:tcPr marL="5823" marR="5823" marT="5823" marB="0" anchor="ctr">
                    <a:lnL>
                      <a:noFill/>
                    </a:lnL>
                    <a:lnR>
                      <a:noFill/>
                    </a:lnR>
                    <a:lnT w="6350" cap="flat" cmpd="sng" algn="ctr">
                      <a:solidFill>
                        <a:srgbClr val="000000"/>
                      </a:solidFill>
                      <a:prstDash val="solid"/>
                      <a:round/>
                      <a:headEnd type="none" w="med" len="med"/>
                      <a:tailEnd type="none" w="med" len="med"/>
                    </a:lnT>
                    <a:lnB>
                      <a:noFill/>
                    </a:lnB>
                    <a:solidFill>
                      <a:srgbClr val="E2EAEF"/>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50.38</a:t>
                      </a:r>
                    </a:p>
                  </a:txBody>
                  <a:tcPr marL="5823" marR="5823" marT="582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FEBF0"/>
                    </a:solidFill>
                  </a:tcPr>
                </a:tc>
                <a:extLst>
                  <a:ext uri="{0D108BD9-81ED-4DB2-BD59-A6C34878D82A}">
                    <a16:rowId xmlns:a16="http://schemas.microsoft.com/office/drawing/2014/main" val="1145194856"/>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Inírida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Guainía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49.72</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EEC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50.41</a:t>
                      </a:r>
                    </a:p>
                  </a:txBody>
                  <a:tcPr marL="5823" marR="5823" marT="5823" marB="0" anchor="ctr">
                    <a:lnL>
                      <a:noFill/>
                    </a:lnL>
                    <a:lnR>
                      <a:noFill/>
                    </a:lnR>
                    <a:lnT>
                      <a:noFill/>
                    </a:lnT>
                    <a:lnB>
                      <a:noFill/>
                    </a:lnB>
                    <a:solidFill>
                      <a:srgbClr val="DF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48.69</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D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13.00</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C3F5FB"/>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73.68</a:t>
                      </a:r>
                    </a:p>
                  </a:txBody>
                  <a:tcPr marL="5823" marR="5823" marT="5823" marB="0" anchor="ctr">
                    <a:lnL>
                      <a:noFill/>
                    </a:lnL>
                    <a:lnR>
                      <a:noFill/>
                    </a:lnR>
                    <a:lnT>
                      <a:noFill/>
                    </a:lnT>
                    <a:lnB>
                      <a:noFill/>
                    </a:lnB>
                    <a:solidFill>
                      <a:srgbClr val="F0E5E9"/>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87.19</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FAE2E6"/>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73.00</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F0E5EA"/>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13.89</a:t>
                      </a:r>
                    </a:p>
                  </a:txBody>
                  <a:tcPr marL="5823" marR="5823" marT="5823" marB="0" anchor="ctr">
                    <a:lnL>
                      <a:noFill/>
                    </a:lnL>
                    <a:lnR>
                      <a:noFill/>
                    </a:lnR>
                    <a:lnT>
                      <a:noFill/>
                    </a:lnT>
                    <a:lnB>
                      <a:noFill/>
                    </a:lnB>
                    <a:solidFill>
                      <a:srgbClr val="C3F5FB"/>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69.67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DE6EB"/>
                    </a:solidFill>
                  </a:tcPr>
                </a:tc>
                <a:extLst>
                  <a:ext uri="{0D108BD9-81ED-4DB2-BD59-A6C34878D82A}">
                    <a16:rowId xmlns:a16="http://schemas.microsoft.com/office/drawing/2014/main" val="653612632"/>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Norosí</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Bolívar</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48.62</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D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37.59</a:t>
                      </a:r>
                    </a:p>
                  </a:txBody>
                  <a:tcPr marL="5823" marR="5823" marT="5823" marB="0" anchor="ctr">
                    <a:lnL>
                      <a:noFill/>
                    </a:lnL>
                    <a:lnR>
                      <a:noFill/>
                    </a:lnR>
                    <a:lnT>
                      <a:noFill/>
                    </a:lnT>
                    <a:lnB>
                      <a:noFill/>
                    </a:lnB>
                    <a:solidFill>
                      <a:srgbClr val="D5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65.16</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AE7EC"/>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0.91</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53.75</a:t>
                      </a:r>
                    </a:p>
                  </a:txBody>
                  <a:tcPr marL="5823" marR="5823" marT="5823" marB="0" anchor="ctr">
                    <a:lnL>
                      <a:noFill/>
                    </a:lnL>
                    <a:lnR>
                      <a:noFill/>
                    </a:lnR>
                    <a:lnT>
                      <a:noFill/>
                    </a:lnT>
                    <a:lnB>
                      <a:noFill/>
                    </a:lnB>
                    <a:solidFill>
                      <a:srgbClr val="E1EAEF"/>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38.21</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51.45</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F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87.40</a:t>
                      </a:r>
                    </a:p>
                  </a:txBody>
                  <a:tcPr marL="5823" marR="5823" marT="5823" marB="0" anchor="ctr">
                    <a:lnL>
                      <a:noFill/>
                    </a:lnL>
                    <a:lnR>
                      <a:noFill/>
                    </a:lnR>
                    <a:lnT>
                      <a:noFill/>
                    </a:lnT>
                    <a:lnB>
                      <a:noFill/>
                    </a:lnB>
                    <a:solidFill>
                      <a:srgbClr val="FBE1E5"/>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48.12</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DECF1"/>
                    </a:solidFill>
                  </a:tcPr>
                </a:tc>
                <a:extLst>
                  <a:ext uri="{0D108BD9-81ED-4DB2-BD59-A6C34878D82A}">
                    <a16:rowId xmlns:a16="http://schemas.microsoft.com/office/drawing/2014/main" val="2456056682"/>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Santa Rosalía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Vichada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48.17</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D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47.19</a:t>
                      </a:r>
                    </a:p>
                  </a:txBody>
                  <a:tcPr marL="5823" marR="5823" marT="5823" marB="0" anchor="ctr">
                    <a:lnL>
                      <a:noFill/>
                    </a:lnL>
                    <a:lnR>
                      <a:noFill/>
                    </a:lnR>
                    <a:lnT>
                      <a:noFill/>
                    </a:lnT>
                    <a:lnB>
                      <a:noFill/>
                    </a:lnB>
                    <a:solidFill>
                      <a:srgbClr val="DC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49.65</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EEC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1.51</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69.26</a:t>
                      </a:r>
                    </a:p>
                  </a:txBody>
                  <a:tcPr marL="5823" marR="5823" marT="5823" marB="0" anchor="ctr">
                    <a:lnL>
                      <a:noFill/>
                    </a:lnL>
                    <a:lnR>
                      <a:noFill/>
                    </a:lnR>
                    <a:lnT>
                      <a:noFill/>
                    </a:lnT>
                    <a:lnB>
                      <a:noFill/>
                    </a:lnB>
                    <a:solidFill>
                      <a:srgbClr val="EDE6EB"/>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58.28</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5E9E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45.86</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54.04</a:t>
                      </a:r>
                    </a:p>
                  </a:txBody>
                  <a:tcPr marL="5823" marR="5823" marT="5823" marB="0" anchor="ctr">
                    <a:lnL>
                      <a:noFill/>
                    </a:lnL>
                    <a:lnR>
                      <a:noFill/>
                    </a:lnR>
                    <a:lnT>
                      <a:noFill/>
                    </a:lnT>
                    <a:lnB>
                      <a:noFill/>
                    </a:lnB>
                    <a:solidFill>
                      <a:srgbClr val="E1EAEF"/>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48.44</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DECF1"/>
                    </a:solidFill>
                  </a:tcPr>
                </a:tc>
                <a:extLst>
                  <a:ext uri="{0D108BD9-81ED-4DB2-BD59-A6C34878D82A}">
                    <a16:rowId xmlns:a16="http://schemas.microsoft.com/office/drawing/2014/main" val="3399223690"/>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Santiago de Tolú</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Sucre</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46.34</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C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43.89</a:t>
                      </a:r>
                    </a:p>
                  </a:txBody>
                  <a:tcPr marL="5823" marR="5823" marT="5823" marB="0" anchor="ctr">
                    <a:lnL>
                      <a:noFill/>
                    </a:lnL>
                    <a:lnR>
                      <a:noFill/>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50.02</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E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4.01</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C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60.39</a:t>
                      </a:r>
                    </a:p>
                  </a:txBody>
                  <a:tcPr marL="5823" marR="5823" marT="5823" marB="0" anchor="ctr">
                    <a:lnL>
                      <a:noFill/>
                    </a:lnL>
                    <a:lnR>
                      <a:noFill/>
                    </a:lnR>
                    <a:lnT>
                      <a:noFill/>
                    </a:lnT>
                    <a:lnB>
                      <a:noFill/>
                    </a:lnB>
                    <a:solidFill>
                      <a:srgbClr val="E6E9ED"/>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38.87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E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35.14</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3EFF5"/>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61.67</a:t>
                      </a:r>
                    </a:p>
                  </a:txBody>
                  <a:tcPr marL="5823" marR="5823" marT="5823" marB="0" anchor="ctr">
                    <a:lnL>
                      <a:noFill/>
                    </a:lnL>
                    <a:lnR>
                      <a:noFill/>
                    </a:lnR>
                    <a:lnT>
                      <a:noFill/>
                    </a:lnT>
                    <a:lnB>
                      <a:noFill/>
                    </a:lnB>
                    <a:solidFill>
                      <a:srgbClr val="E7E8ED"/>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56.49</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3EAEE"/>
                    </a:solidFill>
                  </a:tcPr>
                </a:tc>
                <a:extLst>
                  <a:ext uri="{0D108BD9-81ED-4DB2-BD59-A6C34878D82A}">
                    <a16:rowId xmlns:a16="http://schemas.microsoft.com/office/drawing/2014/main" val="2145710357"/>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La Jagua del Pilar</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La Guajira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45.73</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53.39</a:t>
                      </a:r>
                    </a:p>
                  </a:txBody>
                  <a:tcPr marL="5823" marR="5823" marT="5823" marB="0" anchor="ctr">
                    <a:lnL>
                      <a:noFill/>
                    </a:lnL>
                    <a:lnR>
                      <a:noFill/>
                    </a:lnR>
                    <a:lnT>
                      <a:noFill/>
                    </a:lnT>
                    <a:lnB>
                      <a:noFill/>
                    </a:lnB>
                    <a:solidFill>
                      <a:srgbClr val="E1EBEF"/>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34.23</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3F0F5"/>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34.62</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3F0F5"/>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66.59</a:t>
                      </a:r>
                    </a:p>
                  </a:txBody>
                  <a:tcPr marL="5823" marR="5823" marT="5823" marB="0" anchor="ctr">
                    <a:lnL>
                      <a:noFill/>
                    </a:lnL>
                    <a:lnR>
                      <a:noFill/>
                    </a:lnR>
                    <a:lnT>
                      <a:noFill/>
                    </a:lnT>
                    <a:lnB>
                      <a:noFill/>
                    </a:lnB>
                    <a:solidFill>
                      <a:srgbClr val="EBE7EC"/>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79.97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F5E3E8"/>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28.03</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CEF1F7"/>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38.66</a:t>
                      </a:r>
                    </a:p>
                  </a:txBody>
                  <a:tcPr marL="5823" marR="5823" marT="5823" marB="0" anchor="ctr">
                    <a:lnL>
                      <a:noFill/>
                    </a:lnL>
                    <a:lnR>
                      <a:noFill/>
                    </a:lnR>
                    <a:lnT>
                      <a:noFill/>
                    </a:lnT>
                    <a:lnB>
                      <a:noFill/>
                    </a:lnB>
                    <a:solidFill>
                      <a:srgbClr val="D6EE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37.78</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5EFF4"/>
                    </a:solidFill>
                  </a:tcPr>
                </a:tc>
                <a:extLst>
                  <a:ext uri="{0D108BD9-81ED-4DB2-BD59-A6C34878D82A}">
                    <a16:rowId xmlns:a16="http://schemas.microsoft.com/office/drawing/2014/main" val="1024642687"/>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San Onofre</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Sucre</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45.63</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46.60</a:t>
                      </a:r>
                    </a:p>
                  </a:txBody>
                  <a:tcPr marL="5823" marR="5823" marT="5823" marB="0" anchor="ctr">
                    <a:lnL>
                      <a:noFill/>
                    </a:lnL>
                    <a:lnR>
                      <a:noFill/>
                    </a:lnR>
                    <a:lnT>
                      <a:noFill/>
                    </a:lnT>
                    <a:lnB>
                      <a:noFill/>
                    </a:lnB>
                    <a:solidFill>
                      <a:srgbClr val="DC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44.18</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3.33</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B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64.08</a:t>
                      </a:r>
                    </a:p>
                  </a:txBody>
                  <a:tcPr marL="5823" marR="5823" marT="5823" marB="0" anchor="ctr">
                    <a:lnL>
                      <a:noFill/>
                    </a:lnL>
                    <a:lnR>
                      <a:noFill/>
                    </a:lnR>
                    <a:lnT>
                      <a:noFill/>
                    </a:lnT>
                    <a:lnB>
                      <a:noFill/>
                    </a:lnB>
                    <a:solidFill>
                      <a:srgbClr val="E9E8EC"/>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38.87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E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43.66</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44.79</a:t>
                      </a:r>
                    </a:p>
                  </a:txBody>
                  <a:tcPr marL="5823" marR="5823" marT="5823" marB="0" anchor="ctr">
                    <a:lnL>
                      <a:noFill/>
                    </a:lnL>
                    <a:lnR>
                      <a:noFill/>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44.00</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AEDF2"/>
                    </a:solidFill>
                  </a:tcPr>
                </a:tc>
                <a:extLst>
                  <a:ext uri="{0D108BD9-81ED-4DB2-BD59-A6C34878D82A}">
                    <a16:rowId xmlns:a16="http://schemas.microsoft.com/office/drawing/2014/main" val="1002477287"/>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Carmen del Darién</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Chocó</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45.50</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50.95</a:t>
                      </a:r>
                    </a:p>
                  </a:txBody>
                  <a:tcPr marL="5823" marR="5823" marT="5823" marB="0" anchor="ctr">
                    <a:lnL>
                      <a:noFill/>
                    </a:lnL>
                    <a:lnR>
                      <a:noFill/>
                    </a:lnR>
                    <a:lnT>
                      <a:noFill/>
                    </a:lnT>
                    <a:lnB>
                      <a:noFill/>
                    </a:lnB>
                    <a:solidFill>
                      <a:srgbClr val="DF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37.32</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5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1.20</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70.67</a:t>
                      </a:r>
                    </a:p>
                  </a:txBody>
                  <a:tcPr marL="5823" marR="5823" marT="5823" marB="0" anchor="ctr">
                    <a:lnL>
                      <a:noFill/>
                    </a:lnL>
                    <a:lnR>
                      <a:noFill/>
                    </a:lnR>
                    <a:lnT>
                      <a:noFill/>
                    </a:lnT>
                    <a:lnB>
                      <a:noFill/>
                    </a:lnB>
                    <a:solidFill>
                      <a:srgbClr val="EEE6EA"/>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40.03</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7EE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22.44</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CAF3F8"/>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57.13</a:t>
                      </a:r>
                    </a:p>
                  </a:txBody>
                  <a:tcPr marL="5823" marR="5823" marT="5823" marB="0" anchor="ctr">
                    <a:lnL>
                      <a:noFill/>
                    </a:lnL>
                    <a:lnR>
                      <a:noFill/>
                    </a:lnR>
                    <a:lnT>
                      <a:noFill/>
                    </a:lnT>
                    <a:lnB>
                      <a:noFill/>
                    </a:lnB>
                    <a:solidFill>
                      <a:srgbClr val="E4EAE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27.45</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CDF1F7"/>
                    </a:solidFill>
                  </a:tcPr>
                </a:tc>
                <a:extLst>
                  <a:ext uri="{0D108BD9-81ED-4DB2-BD59-A6C34878D82A}">
                    <a16:rowId xmlns:a16="http://schemas.microsoft.com/office/drawing/2014/main" val="3810168832"/>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Maicao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La Guajira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45.20</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44.68</a:t>
                      </a:r>
                    </a:p>
                  </a:txBody>
                  <a:tcPr marL="5823" marR="5823" marT="5823" marB="0" anchor="ctr">
                    <a:lnL>
                      <a:noFill/>
                    </a:lnL>
                    <a:lnR>
                      <a:noFill/>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45.98</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BED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4.92</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DF7FD"/>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68.69</a:t>
                      </a:r>
                    </a:p>
                  </a:txBody>
                  <a:tcPr marL="5823" marR="5823" marT="5823" marB="0" anchor="ctr">
                    <a:lnL>
                      <a:noFill/>
                    </a:lnL>
                    <a:lnR>
                      <a:noFill/>
                    </a:lnR>
                    <a:lnT>
                      <a:noFill/>
                    </a:lnT>
                    <a:lnB>
                      <a:noFill/>
                    </a:lnB>
                    <a:solidFill>
                      <a:srgbClr val="ECE6EB"/>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79.97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F5E3E8"/>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31.67</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1F0F6"/>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56.22</a:t>
                      </a:r>
                    </a:p>
                  </a:txBody>
                  <a:tcPr marL="5823" marR="5823" marT="5823" marB="0" anchor="ctr">
                    <a:lnL>
                      <a:noFill/>
                    </a:lnL>
                    <a:lnR>
                      <a:noFill/>
                    </a:lnR>
                    <a:lnT>
                      <a:noFill/>
                    </a:lnT>
                    <a:lnB>
                      <a:noFill/>
                    </a:lnB>
                    <a:solidFill>
                      <a:srgbClr val="E3EAEF"/>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54.13</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2EAEF"/>
                    </a:solidFill>
                  </a:tcPr>
                </a:tc>
                <a:extLst>
                  <a:ext uri="{0D108BD9-81ED-4DB2-BD59-A6C34878D82A}">
                    <a16:rowId xmlns:a16="http://schemas.microsoft.com/office/drawing/2014/main" val="4243801754"/>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Ovejas</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Sucre</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45.19</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46.30</a:t>
                      </a:r>
                    </a:p>
                  </a:txBody>
                  <a:tcPr marL="5823" marR="5823" marT="5823" marB="0" anchor="ctr">
                    <a:lnL>
                      <a:noFill/>
                    </a:lnL>
                    <a:lnR>
                      <a:noFill/>
                    </a:lnR>
                    <a:lnT>
                      <a:noFill/>
                    </a:lnT>
                    <a:lnB>
                      <a:noFill/>
                    </a:lnB>
                    <a:solidFill>
                      <a:srgbClr val="DC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43.52</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2.48</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B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64.08</a:t>
                      </a:r>
                    </a:p>
                  </a:txBody>
                  <a:tcPr marL="5823" marR="5823" marT="5823" marB="0" anchor="ctr">
                    <a:lnL>
                      <a:noFill/>
                    </a:lnL>
                    <a:lnR>
                      <a:noFill/>
                    </a:lnR>
                    <a:lnT>
                      <a:noFill/>
                    </a:lnT>
                    <a:lnB>
                      <a:noFill/>
                    </a:lnB>
                    <a:solidFill>
                      <a:srgbClr val="E9E8EC"/>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38.87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E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47.61</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D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39.63</a:t>
                      </a:r>
                    </a:p>
                  </a:txBody>
                  <a:tcPr marL="5823" marR="5823" marT="5823" marB="0" anchor="ctr">
                    <a:lnL>
                      <a:noFill/>
                    </a:lnL>
                    <a:lnR>
                      <a:noFill/>
                    </a:lnR>
                    <a:lnT>
                      <a:noFill/>
                    </a:lnT>
                    <a:lnB>
                      <a:noFill/>
                    </a:lnB>
                    <a:solidFill>
                      <a:srgbClr val="D7EE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43.11</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9EDF2"/>
                    </a:solidFill>
                  </a:tcPr>
                </a:tc>
                <a:extLst>
                  <a:ext uri="{0D108BD9-81ED-4DB2-BD59-A6C34878D82A}">
                    <a16:rowId xmlns:a16="http://schemas.microsoft.com/office/drawing/2014/main" val="2201875095"/>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Uribia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La Guajira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45.07</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45.17</a:t>
                      </a:r>
                    </a:p>
                  </a:txBody>
                  <a:tcPr marL="5823" marR="5823" marT="5823" marB="0" anchor="ctr">
                    <a:lnL>
                      <a:noFill/>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44.94</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1.49</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70.80</a:t>
                      </a:r>
                    </a:p>
                  </a:txBody>
                  <a:tcPr marL="5823" marR="5823" marT="5823" marB="0" anchor="ctr">
                    <a:lnL>
                      <a:noFill/>
                    </a:lnL>
                    <a:lnR>
                      <a:noFill/>
                    </a:lnR>
                    <a:lnT>
                      <a:noFill/>
                    </a:lnT>
                    <a:lnB>
                      <a:noFill/>
                    </a:lnB>
                    <a:solidFill>
                      <a:srgbClr val="EEE6EA"/>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79.97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F5E3E8"/>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19.42</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C7F4F9"/>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71.96</a:t>
                      </a:r>
                    </a:p>
                  </a:txBody>
                  <a:tcPr marL="5823" marR="5823" marT="5823" marB="0" anchor="ctr">
                    <a:lnL>
                      <a:noFill/>
                    </a:lnL>
                    <a:lnR>
                      <a:noFill/>
                    </a:lnR>
                    <a:lnT>
                      <a:noFill/>
                    </a:lnT>
                    <a:lnB>
                      <a:noFill/>
                    </a:lnB>
                    <a:solidFill>
                      <a:srgbClr val="EFE6EA"/>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41.94</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8EEF3"/>
                    </a:solidFill>
                  </a:tcPr>
                </a:tc>
                <a:extLst>
                  <a:ext uri="{0D108BD9-81ED-4DB2-BD59-A6C34878D82A}">
                    <a16:rowId xmlns:a16="http://schemas.microsoft.com/office/drawing/2014/main" val="3009494852"/>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Tiquisio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Bolívar</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45.07</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38.06</a:t>
                      </a:r>
                    </a:p>
                  </a:txBody>
                  <a:tcPr marL="5823" marR="5823" marT="5823" marB="0" anchor="ctr">
                    <a:lnL>
                      <a:noFill/>
                    </a:lnL>
                    <a:lnR>
                      <a:noFill/>
                    </a:lnR>
                    <a:lnT>
                      <a:noFill/>
                    </a:lnT>
                    <a:lnB>
                      <a:noFill/>
                    </a:lnB>
                    <a:solidFill>
                      <a:srgbClr val="D5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55.58</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3EAEF"/>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7.07</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EF7FD"/>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51.65</a:t>
                      </a:r>
                    </a:p>
                  </a:txBody>
                  <a:tcPr marL="5823" marR="5823" marT="5823" marB="0" anchor="ctr">
                    <a:lnL>
                      <a:noFill/>
                    </a:lnL>
                    <a:lnR>
                      <a:noFill/>
                    </a:lnR>
                    <a:lnT>
                      <a:noFill/>
                    </a:lnT>
                    <a:lnB>
                      <a:noFill/>
                    </a:lnB>
                    <a:solidFill>
                      <a:srgbClr val="E0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38.21</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33.27</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2F0F5"/>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80.98</a:t>
                      </a:r>
                    </a:p>
                  </a:txBody>
                  <a:tcPr marL="5823" marR="5823" marT="5823" marB="0" anchor="ctr">
                    <a:lnL>
                      <a:noFill/>
                    </a:lnL>
                    <a:lnR>
                      <a:noFill/>
                    </a:lnR>
                    <a:lnT>
                      <a:noFill/>
                    </a:lnT>
                    <a:lnB>
                      <a:noFill/>
                    </a:lnB>
                    <a:solidFill>
                      <a:srgbClr val="F6E3E7"/>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49.39</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EECF0"/>
                    </a:solidFill>
                  </a:tcPr>
                </a:tc>
                <a:extLst>
                  <a:ext uri="{0D108BD9-81ED-4DB2-BD59-A6C34878D82A}">
                    <a16:rowId xmlns:a16="http://schemas.microsoft.com/office/drawing/2014/main" val="263315070"/>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Cartagena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Bolívar</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44.95</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43.46</a:t>
                      </a:r>
                    </a:p>
                  </a:txBody>
                  <a:tcPr marL="5823" marR="5823" marT="5823" marB="0" anchor="ctr">
                    <a:lnL>
                      <a:noFill/>
                    </a:lnL>
                    <a:lnR>
                      <a:noFill/>
                    </a:lnR>
                    <a:lnT>
                      <a:noFill/>
                    </a:lnT>
                    <a:lnB>
                      <a:noFill/>
                    </a:lnB>
                    <a:solidFill>
                      <a:srgbClr val="D9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47.20</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C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21.28</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C9F3F9"/>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52.17</a:t>
                      </a:r>
                    </a:p>
                  </a:txBody>
                  <a:tcPr marL="5823" marR="5823" marT="5823" marB="0" anchor="ctr">
                    <a:lnL>
                      <a:noFill/>
                    </a:lnL>
                    <a:lnR>
                      <a:noFill/>
                    </a:lnR>
                    <a:lnT>
                      <a:noFill/>
                    </a:lnT>
                    <a:lnB>
                      <a:noFill/>
                    </a:lnB>
                    <a:solidFill>
                      <a:srgbClr val="E0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38.21</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54.07</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E1EAEF"/>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40.29</a:t>
                      </a:r>
                    </a:p>
                  </a:txBody>
                  <a:tcPr marL="5823" marR="5823" marT="5823" marB="0" anchor="ctr">
                    <a:lnL>
                      <a:noFill/>
                    </a:lnL>
                    <a:lnR>
                      <a:noFill/>
                    </a:lnR>
                    <a:lnT>
                      <a:noFill/>
                    </a:lnT>
                    <a:lnB>
                      <a:noFill/>
                    </a:lnB>
                    <a:solidFill>
                      <a:srgbClr val="D7EE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47.28</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CECF1"/>
                    </a:solidFill>
                  </a:tcPr>
                </a:tc>
                <a:extLst>
                  <a:ext uri="{0D108BD9-81ED-4DB2-BD59-A6C34878D82A}">
                    <a16:rowId xmlns:a16="http://schemas.microsoft.com/office/drawing/2014/main" val="2596652124"/>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Montecristo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Bolívar</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44.87</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42.29</a:t>
                      </a:r>
                    </a:p>
                  </a:txBody>
                  <a:tcPr marL="5823" marR="5823" marT="5823" marB="0" anchor="ctr">
                    <a:lnL>
                      <a:noFill/>
                    </a:lnL>
                    <a:lnR>
                      <a:noFill/>
                    </a:lnR>
                    <a:lnT>
                      <a:noFill/>
                    </a:lnT>
                    <a:lnB>
                      <a:noFill/>
                    </a:lnB>
                    <a:solidFill>
                      <a:srgbClr val="D9ED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48.73</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D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1.11</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A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59.54</a:t>
                      </a:r>
                    </a:p>
                  </a:txBody>
                  <a:tcPr marL="5823" marR="5823" marT="5823" marB="0" anchor="ctr">
                    <a:lnL>
                      <a:noFill/>
                    </a:lnL>
                    <a:lnR>
                      <a:noFill/>
                    </a:lnR>
                    <a:lnT>
                      <a:noFill/>
                    </a:lnT>
                    <a:lnB>
                      <a:noFill/>
                    </a:lnB>
                    <a:solidFill>
                      <a:srgbClr val="E6E9E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38.21</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32.36</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1F0F5"/>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69.56</a:t>
                      </a:r>
                    </a:p>
                  </a:txBody>
                  <a:tcPr marL="5823" marR="5823" marT="5823" marB="0" anchor="ctr">
                    <a:lnL>
                      <a:noFill/>
                    </a:lnL>
                    <a:lnR>
                      <a:noFill/>
                    </a:lnR>
                    <a:lnT>
                      <a:noFill/>
                    </a:lnT>
                    <a:lnB>
                      <a:noFill/>
                    </a:lnB>
                    <a:solidFill>
                      <a:srgbClr val="EDE6EB"/>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39.82</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7EEF3"/>
                    </a:solidFill>
                  </a:tcPr>
                </a:tc>
                <a:extLst>
                  <a:ext uri="{0D108BD9-81ED-4DB2-BD59-A6C34878D82A}">
                    <a16:rowId xmlns:a16="http://schemas.microsoft.com/office/drawing/2014/main" val="2727077172"/>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Quibdó</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Chocó</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44.72</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57.70</a:t>
                      </a:r>
                    </a:p>
                  </a:txBody>
                  <a:tcPr marL="5823" marR="5823" marT="5823" marB="0" anchor="ctr">
                    <a:lnL>
                      <a:noFill/>
                    </a:lnL>
                    <a:lnR>
                      <a:noFill/>
                    </a:lnR>
                    <a:lnT>
                      <a:noFill/>
                    </a:lnT>
                    <a:lnB>
                      <a:noFill/>
                    </a:lnB>
                    <a:solidFill>
                      <a:srgbClr val="E4E9E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25.25</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CCF2F7"/>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13.25</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C3F5FB"/>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73.83</a:t>
                      </a:r>
                    </a:p>
                  </a:txBody>
                  <a:tcPr marL="5823" marR="5823" marT="5823" marB="0" anchor="ctr">
                    <a:lnL>
                      <a:noFill/>
                    </a:lnL>
                    <a:lnR>
                      <a:noFill/>
                    </a:lnR>
                    <a:lnT>
                      <a:noFill/>
                    </a:lnT>
                    <a:lnB>
                      <a:noFill/>
                    </a:lnB>
                    <a:solidFill>
                      <a:srgbClr val="F0E5E9"/>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40.03</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7EE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41.56</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8EE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7.78</a:t>
                      </a:r>
                    </a:p>
                  </a:txBody>
                  <a:tcPr marL="5823" marR="5823" marT="5823" marB="0" anchor="ctr">
                    <a:lnL>
                      <a:noFill/>
                    </a:lnL>
                    <a:lnR>
                      <a:noFill/>
                    </a:lnR>
                    <a:lnT>
                      <a:noFill/>
                    </a:lnT>
                    <a:lnB>
                      <a:noFill/>
                    </a:lnB>
                    <a:solidFill>
                      <a:srgbClr val="BFF7FD"/>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27.57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CEF1F7"/>
                    </a:solidFill>
                  </a:tcPr>
                </a:tc>
                <a:extLst>
                  <a:ext uri="{0D108BD9-81ED-4DB2-BD59-A6C34878D82A}">
                    <a16:rowId xmlns:a16="http://schemas.microsoft.com/office/drawing/2014/main" val="859547119"/>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Saravena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Arauca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44.66</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45.66</a:t>
                      </a:r>
                    </a:p>
                  </a:txBody>
                  <a:tcPr marL="5823" marR="5823" marT="5823" marB="0" anchor="ctr">
                    <a:lnL>
                      <a:noFill/>
                    </a:lnL>
                    <a:lnR>
                      <a:noFill/>
                    </a:lnR>
                    <a:lnT>
                      <a:noFill/>
                    </a:lnT>
                    <a:lnB>
                      <a:noFill/>
                    </a:lnB>
                    <a:solidFill>
                      <a:srgbClr val="DB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43.16</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9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2.52</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B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63.01</a:t>
                      </a:r>
                    </a:p>
                  </a:txBody>
                  <a:tcPr marL="5823" marR="5823" marT="5823" marB="0" anchor="ctr">
                    <a:lnL>
                      <a:noFill/>
                    </a:lnL>
                    <a:lnR>
                      <a:noFill/>
                    </a:lnR>
                    <a:lnT>
                      <a:noFill/>
                    </a:lnT>
                    <a:lnB>
                      <a:noFill/>
                    </a:lnB>
                    <a:solidFill>
                      <a:srgbClr val="E8E8ED"/>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37.53</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5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33.50</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2F0F5"/>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46.92</a:t>
                      </a:r>
                    </a:p>
                  </a:txBody>
                  <a:tcPr marL="5823" marR="5823" marT="5823" marB="0" anchor="ctr">
                    <a:lnL>
                      <a:noFill/>
                    </a:lnL>
                    <a:lnR>
                      <a:noFill/>
                    </a:lnR>
                    <a:lnT>
                      <a:noFill/>
                    </a:lnT>
                    <a:lnB>
                      <a:noFill/>
                    </a:lnB>
                    <a:solidFill>
                      <a:srgbClr val="DC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54.95</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2EAEF"/>
                    </a:solidFill>
                  </a:tcPr>
                </a:tc>
                <a:extLst>
                  <a:ext uri="{0D108BD9-81ED-4DB2-BD59-A6C34878D82A}">
                    <a16:rowId xmlns:a16="http://schemas.microsoft.com/office/drawing/2014/main" val="2479497526"/>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Guaranda</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Sucre</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44.65</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46.48</a:t>
                      </a:r>
                    </a:p>
                  </a:txBody>
                  <a:tcPr marL="5823" marR="5823" marT="5823" marB="0" anchor="ctr">
                    <a:lnL>
                      <a:noFill/>
                    </a:lnL>
                    <a:lnR>
                      <a:noFill/>
                    </a:lnR>
                    <a:lnT>
                      <a:noFill/>
                    </a:lnT>
                    <a:lnB>
                      <a:noFill/>
                    </a:lnB>
                    <a:solidFill>
                      <a:srgbClr val="DC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41.92</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8EE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3.00</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B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64.08</a:t>
                      </a:r>
                    </a:p>
                  </a:txBody>
                  <a:tcPr marL="5823" marR="5823" marT="5823" marB="0" anchor="ctr">
                    <a:lnL>
                      <a:noFill/>
                    </a:lnL>
                    <a:lnR>
                      <a:noFill/>
                    </a:lnR>
                    <a:lnT>
                      <a:noFill/>
                    </a:lnT>
                    <a:lnB>
                      <a:noFill/>
                    </a:lnB>
                    <a:solidFill>
                      <a:srgbClr val="E9E8EC"/>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38.87</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E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47.14</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C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32.85</a:t>
                      </a:r>
                    </a:p>
                  </a:txBody>
                  <a:tcPr marL="5823" marR="5823" marT="5823" marB="0" anchor="ctr">
                    <a:lnL>
                      <a:noFill/>
                    </a:lnL>
                    <a:lnR>
                      <a:noFill/>
                    </a:lnR>
                    <a:lnT>
                      <a:noFill/>
                    </a:lnT>
                    <a:lnB>
                      <a:noFill/>
                    </a:lnB>
                    <a:solidFill>
                      <a:srgbClr val="D2F0F5"/>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49.61</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EECF0"/>
                    </a:solidFill>
                  </a:tcPr>
                </a:tc>
                <a:extLst>
                  <a:ext uri="{0D108BD9-81ED-4DB2-BD59-A6C34878D82A}">
                    <a16:rowId xmlns:a16="http://schemas.microsoft.com/office/drawing/2014/main" val="470628101"/>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Soplaviento</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Bolívar</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44.43</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36.07</a:t>
                      </a:r>
                    </a:p>
                  </a:txBody>
                  <a:tcPr marL="5823" marR="5823" marT="5823" marB="0" anchor="ctr">
                    <a:lnL>
                      <a:noFill/>
                    </a:lnL>
                    <a:lnR>
                      <a:noFill/>
                    </a:lnR>
                    <a:lnT>
                      <a:noFill/>
                    </a:lnT>
                    <a:lnB>
                      <a:noFill/>
                    </a:lnB>
                    <a:solidFill>
                      <a:srgbClr val="D4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56.98</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4EAE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4.99</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BDF7FD"/>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50.07</a:t>
                      </a:r>
                    </a:p>
                  </a:txBody>
                  <a:tcPr marL="5823" marR="5823" marT="5823" marB="0" anchor="ctr">
                    <a:lnL>
                      <a:noFill/>
                    </a:lnL>
                    <a:lnR>
                      <a:noFill/>
                    </a:lnR>
                    <a:lnT>
                      <a:noFill/>
                    </a:lnT>
                    <a:lnB>
                      <a:noFill/>
                    </a:lnB>
                    <a:solidFill>
                      <a:srgbClr val="DEEB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38.21</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D6EF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42.31</a:t>
                      </a:r>
                    </a:p>
                  </a:txBody>
                  <a:tcPr marL="5823" marR="5823" marT="5823" marB="0" anchor="ctr">
                    <a:lnL w="6350" cap="flat" cmpd="sng" algn="ctr">
                      <a:solidFill>
                        <a:srgbClr val="000000"/>
                      </a:solidFill>
                      <a:prstDash val="solid"/>
                      <a:round/>
                      <a:headEnd type="none" w="med" len="med"/>
                      <a:tailEnd type="none" w="med" len="med"/>
                    </a:lnL>
                    <a:lnR>
                      <a:noFill/>
                    </a:lnR>
                    <a:lnT>
                      <a:noFill/>
                    </a:lnT>
                    <a:lnB>
                      <a:noFill/>
                    </a:lnB>
                    <a:solidFill>
                      <a:srgbClr val="D9ED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73.75</a:t>
                      </a:r>
                    </a:p>
                  </a:txBody>
                  <a:tcPr marL="5823" marR="5823" marT="5823" marB="0" anchor="ctr">
                    <a:lnL>
                      <a:noFill/>
                    </a:lnL>
                    <a:lnR>
                      <a:noFill/>
                    </a:lnR>
                    <a:lnT>
                      <a:noFill/>
                    </a:lnT>
                    <a:lnB>
                      <a:noFill/>
                    </a:lnB>
                    <a:solidFill>
                      <a:srgbClr val="F0E5E9"/>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52.79</a:t>
                      </a:r>
                    </a:p>
                  </a:txBody>
                  <a:tcPr marL="5823" marR="5823" marT="5823" marB="0" anchor="ctr">
                    <a:lnL>
                      <a:noFill/>
                    </a:lnL>
                    <a:lnR w="6350" cap="flat" cmpd="sng" algn="ctr">
                      <a:solidFill>
                        <a:srgbClr val="000000"/>
                      </a:solidFill>
                      <a:prstDash val="solid"/>
                      <a:round/>
                      <a:headEnd type="none" w="med" len="med"/>
                      <a:tailEnd type="none" w="med" len="med"/>
                    </a:lnR>
                    <a:lnT>
                      <a:noFill/>
                    </a:lnT>
                    <a:lnB>
                      <a:noFill/>
                    </a:lnB>
                    <a:solidFill>
                      <a:srgbClr val="E0EBF0"/>
                    </a:solidFill>
                  </a:tcPr>
                </a:tc>
                <a:extLst>
                  <a:ext uri="{0D108BD9-81ED-4DB2-BD59-A6C34878D82A}">
                    <a16:rowId xmlns:a16="http://schemas.microsoft.com/office/drawing/2014/main" val="3131721979"/>
                  </a:ext>
                </a:extLst>
              </a:tr>
              <a:tr h="227069">
                <a:tc>
                  <a:txBody>
                    <a:bodyPr/>
                    <a:lstStyle/>
                    <a:p>
                      <a:pPr algn="l" fontAlgn="ctr">
                        <a:buNone/>
                      </a:pPr>
                      <a:r>
                        <a:rPr lang="es-CO" sz="1300" b="0" i="0" u="none" strike="noStrike">
                          <a:solidFill>
                            <a:srgbClr val="000000"/>
                          </a:solidFill>
                          <a:effectLst/>
                          <a:latin typeface="Aptos Narrow" panose="020B0004020202020204" pitchFamily="34" charset="0"/>
                        </a:rPr>
                        <a:t>San Marcos</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buNone/>
                      </a:pPr>
                      <a:r>
                        <a:rPr lang="es-CO" sz="1300" b="0" i="0" u="none" strike="noStrike">
                          <a:solidFill>
                            <a:srgbClr val="000000"/>
                          </a:solidFill>
                          <a:effectLst/>
                          <a:latin typeface="Aptos Narrow" panose="020B0004020202020204" pitchFamily="34" charset="0"/>
                        </a:rPr>
                        <a:t>Sucre</a:t>
                      </a:r>
                    </a:p>
                  </a:txBody>
                  <a:tcPr marL="5823" marR="5823" marT="58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44.43</a:t>
                      </a:r>
                    </a:p>
                  </a:txBody>
                  <a:tcPr marL="5823" marR="5823" marT="582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AEDF2"/>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46.07</a:t>
                      </a:r>
                    </a:p>
                  </a:txBody>
                  <a:tcPr marL="5823" marR="5823" marT="5823" marB="0" anchor="ctr">
                    <a:lnL>
                      <a:noFill/>
                    </a:lnL>
                    <a:lnR>
                      <a:noFill/>
                    </a:lnR>
                    <a:lnT>
                      <a:noFill/>
                    </a:lnT>
                    <a:lnB w="6350" cap="flat" cmpd="sng" algn="ctr">
                      <a:solidFill>
                        <a:srgbClr val="000000"/>
                      </a:solidFill>
                      <a:prstDash val="solid"/>
                      <a:round/>
                      <a:headEnd type="none" w="med" len="med"/>
                      <a:tailEnd type="none" w="med" len="med"/>
                    </a:lnB>
                    <a:solidFill>
                      <a:srgbClr val="DBECF1"/>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41.97</a:t>
                      </a:r>
                    </a:p>
                  </a:txBody>
                  <a:tcPr marL="5823" marR="5823" marT="582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8EEF3"/>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4.22</a:t>
                      </a:r>
                    </a:p>
                  </a:txBody>
                  <a:tcPr marL="5823" marR="5823" marT="582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BCF8FE"/>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63.02</a:t>
                      </a:r>
                    </a:p>
                  </a:txBody>
                  <a:tcPr marL="5823" marR="5823" marT="5823" marB="0" anchor="ctr">
                    <a:lnL>
                      <a:noFill/>
                    </a:lnL>
                    <a:lnR>
                      <a:noFill/>
                    </a:lnR>
                    <a:lnT>
                      <a:noFill/>
                    </a:lnT>
                    <a:lnB w="6350" cap="flat" cmpd="sng" algn="ctr">
                      <a:solidFill>
                        <a:srgbClr val="000000"/>
                      </a:solidFill>
                      <a:prstDash val="solid"/>
                      <a:round/>
                      <a:headEnd type="none" w="med" len="med"/>
                      <a:tailEnd type="none" w="med" len="med"/>
                    </a:lnB>
                    <a:solidFill>
                      <a:srgbClr val="E8E8ED"/>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38.87</a:t>
                      </a:r>
                    </a:p>
                  </a:txBody>
                  <a:tcPr marL="5823" marR="5823" marT="582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6EEF4"/>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49.60</a:t>
                      </a:r>
                    </a:p>
                  </a:txBody>
                  <a:tcPr marL="5823" marR="5823" marT="582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EECF0"/>
                    </a:solidFill>
                  </a:tcPr>
                </a:tc>
                <a:tc>
                  <a:txBody>
                    <a:bodyPr/>
                    <a:lstStyle/>
                    <a:p>
                      <a:pPr algn="ctr" rtl="0" fontAlgn="ctr">
                        <a:buNone/>
                      </a:pPr>
                      <a:r>
                        <a:rPr lang="es-CO" sz="1300" b="0" i="0" u="none" strike="noStrike">
                          <a:solidFill>
                            <a:srgbClr val="000000"/>
                          </a:solidFill>
                          <a:effectLst/>
                          <a:latin typeface="Aptos Narrow" panose="020B0004020202020204" pitchFamily="34" charset="0"/>
                        </a:rPr>
                        <a:t>27.77</a:t>
                      </a:r>
                    </a:p>
                  </a:txBody>
                  <a:tcPr marL="5823" marR="5823" marT="5823" marB="0" anchor="ctr">
                    <a:lnL>
                      <a:noFill/>
                    </a:lnL>
                    <a:lnR>
                      <a:noFill/>
                    </a:lnR>
                    <a:lnT>
                      <a:noFill/>
                    </a:lnT>
                    <a:lnB w="6350" cap="flat" cmpd="sng" algn="ctr">
                      <a:solidFill>
                        <a:srgbClr val="000000"/>
                      </a:solidFill>
                      <a:prstDash val="solid"/>
                      <a:round/>
                      <a:headEnd type="none" w="med" len="med"/>
                      <a:tailEnd type="none" w="med" len="med"/>
                    </a:lnB>
                    <a:solidFill>
                      <a:srgbClr val="CEF1F7"/>
                    </a:solidFill>
                  </a:tcPr>
                </a:tc>
                <a:tc>
                  <a:txBody>
                    <a:bodyPr/>
                    <a:lstStyle/>
                    <a:p>
                      <a:pPr algn="ctr" rtl="0" fontAlgn="ctr">
                        <a:buNone/>
                      </a:pPr>
                      <a:r>
                        <a:rPr lang="es-CO" sz="1300" b="0" i="0" u="none" strike="noStrike" dirty="0">
                          <a:solidFill>
                            <a:srgbClr val="000000"/>
                          </a:solidFill>
                          <a:effectLst/>
                          <a:latin typeface="Aptos Narrow" panose="020B0004020202020204" pitchFamily="34" charset="0"/>
                        </a:rPr>
                        <a:t>55.09</a:t>
                      </a:r>
                    </a:p>
                  </a:txBody>
                  <a:tcPr marL="5823" marR="5823" marT="582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AEF"/>
                    </a:solidFill>
                  </a:tcPr>
                </a:tc>
                <a:extLst>
                  <a:ext uri="{0D108BD9-81ED-4DB2-BD59-A6C34878D82A}">
                    <a16:rowId xmlns:a16="http://schemas.microsoft.com/office/drawing/2014/main" val="3427408180"/>
                  </a:ext>
                </a:extLst>
              </a:tr>
            </a:tbl>
          </a:graphicData>
        </a:graphic>
      </p:graphicFrame>
    </p:spTree>
    <p:extLst>
      <p:ext uri="{BB962C8B-B14F-4D97-AF65-F5344CB8AC3E}">
        <p14:creationId xmlns:p14="http://schemas.microsoft.com/office/powerpoint/2010/main" val="2610281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90E84AA-2780-A9A1-60BD-E5A943651CD0}"/>
              </a:ext>
            </a:extLst>
          </p:cNvPr>
          <p:cNvPicPr>
            <a:picLocks noChangeAspect="1"/>
          </p:cNvPicPr>
          <p:nvPr/>
        </p:nvPicPr>
        <p:blipFill>
          <a:blip r:embed="rId2">
            <a:duotone>
              <a:prstClr val="black"/>
              <a:srgbClr val="4FC9DD">
                <a:tint val="45000"/>
                <a:satMod val="400000"/>
              </a:srgbClr>
            </a:duotone>
          </a:blip>
          <a:stretch>
            <a:fillRect/>
          </a:stretch>
        </p:blipFill>
        <p:spPr>
          <a:xfrm>
            <a:off x="-620090" y="-7083"/>
            <a:ext cx="16350782" cy="7287776"/>
          </a:xfrm>
          <a:prstGeom prst="rect">
            <a:avLst/>
          </a:prstGeom>
        </p:spPr>
      </p:pic>
      <p:sp>
        <p:nvSpPr>
          <p:cNvPr id="2" name="CuadroTexto 1">
            <a:extLst>
              <a:ext uri="{FF2B5EF4-FFF2-40B4-BE49-F238E27FC236}">
                <a16:creationId xmlns:a16="http://schemas.microsoft.com/office/drawing/2014/main" id="{8CCE9036-6CAC-24CC-9BEE-174C37A134F1}"/>
              </a:ext>
            </a:extLst>
          </p:cNvPr>
          <p:cNvSpPr txBox="1"/>
          <p:nvPr/>
        </p:nvSpPr>
        <p:spPr>
          <a:xfrm>
            <a:off x="914116" y="2919381"/>
            <a:ext cx="4270517" cy="1015663"/>
          </a:xfrm>
          <a:prstGeom prst="rect">
            <a:avLst/>
          </a:prstGeom>
          <a:noFill/>
        </p:spPr>
        <p:txBody>
          <a:bodyPr wrap="square" lIns="91440" tIns="45720" rIns="91440" bIns="45720" anchor="t">
            <a:spAutoFit/>
          </a:bodyPr>
          <a:lstStyle/>
          <a:p>
            <a:pPr marR="0" lvl="0" defTabSz="914400" rtl="0" eaLnBrk="1" fontAlgn="auto" latinLnBrk="0" hangingPunct="1">
              <a:lnSpc>
                <a:spcPct val="100000"/>
              </a:lnSpc>
              <a:spcBef>
                <a:spcPts val="800"/>
              </a:spcBef>
              <a:spcAft>
                <a:spcPts val="0"/>
              </a:spcAft>
              <a:buClrTx/>
              <a:buSzTx/>
              <a:tabLst/>
              <a:defRPr/>
            </a:pPr>
            <a:r>
              <a:rPr lang="es-MX" sz="6000" b="1" dirty="0">
                <a:solidFill>
                  <a:schemeClr val="bg1"/>
                </a:solidFill>
                <a:latin typeface="Verdana"/>
                <a:ea typeface="Verdana"/>
                <a:cs typeface="Helvetica"/>
              </a:rPr>
              <a:t>Gracias!</a:t>
            </a:r>
          </a:p>
        </p:txBody>
      </p:sp>
    </p:spTree>
    <p:extLst>
      <p:ext uri="{BB962C8B-B14F-4D97-AF65-F5344CB8AC3E}">
        <p14:creationId xmlns:p14="http://schemas.microsoft.com/office/powerpoint/2010/main" val="3843219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Rectángulo: esquinas redondeadas 544">
            <a:extLst>
              <a:ext uri="{FF2B5EF4-FFF2-40B4-BE49-F238E27FC236}">
                <a16:creationId xmlns:a16="http://schemas.microsoft.com/office/drawing/2014/main" id="{DB6016BD-13F6-43FC-B91D-D8F6A8C14364}"/>
              </a:ext>
            </a:extLst>
          </p:cNvPr>
          <p:cNvSpPr/>
          <p:nvPr/>
        </p:nvSpPr>
        <p:spPr>
          <a:xfrm>
            <a:off x="685586" y="3611217"/>
            <a:ext cx="2027207" cy="733245"/>
          </a:xfrm>
          <a:prstGeom prst="roundRect">
            <a:avLst/>
          </a:prstGeom>
          <a:solidFill>
            <a:srgbClr val="4D4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7" name="Rectángulo: esquinas redondeadas 546">
            <a:extLst>
              <a:ext uri="{FF2B5EF4-FFF2-40B4-BE49-F238E27FC236}">
                <a16:creationId xmlns:a16="http://schemas.microsoft.com/office/drawing/2014/main" id="{92C90263-B623-3E40-06E7-0C5C58CF43FC}"/>
              </a:ext>
            </a:extLst>
          </p:cNvPr>
          <p:cNvSpPr/>
          <p:nvPr/>
        </p:nvSpPr>
        <p:spPr>
          <a:xfrm>
            <a:off x="5535840" y="3523374"/>
            <a:ext cx="2036499" cy="826172"/>
          </a:xfrm>
          <a:prstGeom prst="roundRect">
            <a:avLst/>
          </a:prstGeom>
          <a:solidFill>
            <a:srgbClr val="4D4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8" name="Rectángulo: esquinas redondeadas 547">
            <a:extLst>
              <a:ext uri="{FF2B5EF4-FFF2-40B4-BE49-F238E27FC236}">
                <a16:creationId xmlns:a16="http://schemas.microsoft.com/office/drawing/2014/main" id="{979E2A45-A9C0-FDD2-E8FB-04563379387C}"/>
              </a:ext>
            </a:extLst>
          </p:cNvPr>
          <p:cNvSpPr/>
          <p:nvPr/>
        </p:nvSpPr>
        <p:spPr>
          <a:xfrm>
            <a:off x="599320" y="4488234"/>
            <a:ext cx="2187617" cy="1540636"/>
          </a:xfrm>
          <a:prstGeom prst="roundRect">
            <a:avLst/>
          </a:prstGeom>
          <a:solidFill>
            <a:srgbClr val="4D4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50" name="Rectángulo: esquinas redondeadas 549">
            <a:extLst>
              <a:ext uri="{FF2B5EF4-FFF2-40B4-BE49-F238E27FC236}">
                <a16:creationId xmlns:a16="http://schemas.microsoft.com/office/drawing/2014/main" id="{C6B68AF4-29EE-B29A-EBA6-BF68764B03A1}"/>
              </a:ext>
            </a:extLst>
          </p:cNvPr>
          <p:cNvSpPr/>
          <p:nvPr/>
        </p:nvSpPr>
        <p:spPr>
          <a:xfrm>
            <a:off x="5483718" y="4488232"/>
            <a:ext cx="2086977" cy="1775603"/>
          </a:xfrm>
          <a:prstGeom prst="roundRect">
            <a:avLst/>
          </a:prstGeom>
          <a:solidFill>
            <a:srgbClr val="4D4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10" name="Rectángulo: esquinas redondeadas 509">
            <a:extLst>
              <a:ext uri="{FF2B5EF4-FFF2-40B4-BE49-F238E27FC236}">
                <a16:creationId xmlns:a16="http://schemas.microsoft.com/office/drawing/2014/main" id="{ED8DBACF-1240-DC79-7212-975FFC704FBC}"/>
              </a:ext>
            </a:extLst>
          </p:cNvPr>
          <p:cNvSpPr/>
          <p:nvPr/>
        </p:nvSpPr>
        <p:spPr>
          <a:xfrm>
            <a:off x="5436142" y="734924"/>
            <a:ext cx="3464942" cy="963282"/>
          </a:xfrm>
          <a:prstGeom prst="roundRect">
            <a:avLst/>
          </a:prstGeom>
          <a:solidFill>
            <a:srgbClr val="3E41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11" name="CuadroTexto 510">
            <a:extLst>
              <a:ext uri="{FF2B5EF4-FFF2-40B4-BE49-F238E27FC236}">
                <a16:creationId xmlns:a16="http://schemas.microsoft.com/office/drawing/2014/main" id="{39A3A045-70E8-B67C-7184-D91FBBAA5D33}"/>
              </a:ext>
            </a:extLst>
          </p:cNvPr>
          <p:cNvSpPr txBox="1"/>
          <p:nvPr/>
        </p:nvSpPr>
        <p:spPr>
          <a:xfrm>
            <a:off x="5344046" y="956478"/>
            <a:ext cx="36443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800" b="1" dirty="0">
                <a:solidFill>
                  <a:schemeClr val="bg1"/>
                </a:solidFill>
                <a:latin typeface="Verdana"/>
                <a:ea typeface="Calibri"/>
                <a:cs typeface="Calibri"/>
              </a:rPr>
              <a:t>Componentes</a:t>
            </a:r>
            <a:endParaRPr lang="es-ES" sz="2800" b="1" dirty="0">
              <a:solidFill>
                <a:schemeClr val="bg1"/>
              </a:solidFill>
              <a:ea typeface="Calibri"/>
              <a:cs typeface="Calibri"/>
            </a:endParaRPr>
          </a:p>
        </p:txBody>
      </p:sp>
      <p:sp>
        <p:nvSpPr>
          <p:cNvPr id="531" name="Rectángulo: esquinas redondeadas 530">
            <a:extLst>
              <a:ext uri="{FF2B5EF4-FFF2-40B4-BE49-F238E27FC236}">
                <a16:creationId xmlns:a16="http://schemas.microsoft.com/office/drawing/2014/main" id="{F0BF58BA-2B84-BBC8-A727-F48603BB949A}"/>
              </a:ext>
            </a:extLst>
          </p:cNvPr>
          <p:cNvSpPr/>
          <p:nvPr/>
        </p:nvSpPr>
        <p:spPr>
          <a:xfrm>
            <a:off x="3041466" y="2132041"/>
            <a:ext cx="2139033" cy="948905"/>
          </a:xfrm>
          <a:prstGeom prst="roundRect">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2" name="CuadroTexto 531">
            <a:extLst>
              <a:ext uri="{FF2B5EF4-FFF2-40B4-BE49-F238E27FC236}">
                <a16:creationId xmlns:a16="http://schemas.microsoft.com/office/drawing/2014/main" id="{D1E45FE3-C2FB-0822-C21F-B22E3C3A98A7}"/>
              </a:ext>
            </a:extLst>
          </p:cNvPr>
          <p:cNvSpPr txBox="1"/>
          <p:nvPr/>
        </p:nvSpPr>
        <p:spPr>
          <a:xfrm>
            <a:off x="2947180" y="2393913"/>
            <a:ext cx="24078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dirty="0">
                <a:solidFill>
                  <a:schemeClr val="bg1"/>
                </a:solidFill>
                <a:latin typeface="Verdana"/>
                <a:ea typeface="Calibri"/>
                <a:cs typeface="Calibri"/>
              </a:rPr>
              <a:t>Corrupción</a:t>
            </a:r>
            <a:endParaRPr lang="es-ES" sz="2000" dirty="0">
              <a:solidFill>
                <a:schemeClr val="bg1"/>
              </a:solidFill>
              <a:ea typeface="Calibri"/>
              <a:cs typeface="Calibri"/>
            </a:endParaRPr>
          </a:p>
        </p:txBody>
      </p:sp>
      <p:sp>
        <p:nvSpPr>
          <p:cNvPr id="533" name="Rectángulo: esquinas redondeadas 532">
            <a:extLst>
              <a:ext uri="{FF2B5EF4-FFF2-40B4-BE49-F238E27FC236}">
                <a16:creationId xmlns:a16="http://schemas.microsoft.com/office/drawing/2014/main" id="{18DE24B1-2F9B-CA52-D1C6-E288D0DA78BC}"/>
              </a:ext>
            </a:extLst>
          </p:cNvPr>
          <p:cNvSpPr/>
          <p:nvPr/>
        </p:nvSpPr>
        <p:spPr>
          <a:xfrm>
            <a:off x="8176545" y="2368064"/>
            <a:ext cx="3263394" cy="948905"/>
          </a:xfrm>
          <a:prstGeom prst="roundRect">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4" name="CuadroTexto 533">
            <a:extLst>
              <a:ext uri="{FF2B5EF4-FFF2-40B4-BE49-F238E27FC236}">
                <a16:creationId xmlns:a16="http://schemas.microsoft.com/office/drawing/2014/main" id="{66A354B0-6E69-7250-A3D0-42067F00E6B6}"/>
              </a:ext>
            </a:extLst>
          </p:cNvPr>
          <p:cNvSpPr txBox="1"/>
          <p:nvPr/>
        </p:nvSpPr>
        <p:spPr>
          <a:xfrm>
            <a:off x="8176545" y="2485896"/>
            <a:ext cx="32521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dirty="0">
                <a:solidFill>
                  <a:schemeClr val="bg1"/>
                </a:solidFill>
                <a:latin typeface="Verdana"/>
                <a:ea typeface="Calibri"/>
                <a:cs typeface="Calibri"/>
              </a:rPr>
              <a:t>Vulneración al acceso y calidad de SPD </a:t>
            </a:r>
            <a:endParaRPr lang="es-ES" dirty="0">
              <a:solidFill>
                <a:schemeClr val="bg1"/>
              </a:solidFill>
            </a:endParaRPr>
          </a:p>
        </p:txBody>
      </p:sp>
      <p:sp>
        <p:nvSpPr>
          <p:cNvPr id="535" name="Rectángulo: esquinas redondeadas 534">
            <a:extLst>
              <a:ext uri="{FF2B5EF4-FFF2-40B4-BE49-F238E27FC236}">
                <a16:creationId xmlns:a16="http://schemas.microsoft.com/office/drawing/2014/main" id="{E5724CA3-DB8D-8FE9-E085-C39903CB6C6F}"/>
              </a:ext>
            </a:extLst>
          </p:cNvPr>
          <p:cNvSpPr/>
          <p:nvPr/>
        </p:nvSpPr>
        <p:spPr>
          <a:xfrm>
            <a:off x="8167902" y="3621844"/>
            <a:ext cx="3666227" cy="2587924"/>
          </a:xfrm>
          <a:prstGeom prst="roundRect">
            <a:avLst/>
          </a:prstGeom>
          <a:solidFill>
            <a:srgbClr val="9A2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6" name="CuadroTexto 535">
            <a:extLst>
              <a:ext uri="{FF2B5EF4-FFF2-40B4-BE49-F238E27FC236}">
                <a16:creationId xmlns:a16="http://schemas.microsoft.com/office/drawing/2014/main" id="{2571716B-2A88-986D-9861-1C61D1FA9BDB}"/>
              </a:ext>
            </a:extLst>
          </p:cNvPr>
          <p:cNvSpPr txBox="1"/>
          <p:nvPr/>
        </p:nvSpPr>
        <p:spPr>
          <a:xfrm>
            <a:off x="8176545" y="3688257"/>
            <a:ext cx="365509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dirty="0">
                <a:solidFill>
                  <a:schemeClr val="bg1"/>
                </a:solidFill>
                <a:latin typeface="Verdana"/>
                <a:ea typeface="Verdana"/>
                <a:cs typeface="Calibri"/>
              </a:rPr>
              <a:t>El rol regulatorio del Estado implica que las decisiones que toma en este marco tengan un alto impacto social, específicamente en el acceso al servicio y en la disposición de obras de infraestructura requeridas para generar o adquirir los bienes objeto del servicio.</a:t>
            </a:r>
          </a:p>
        </p:txBody>
      </p:sp>
      <p:sp>
        <p:nvSpPr>
          <p:cNvPr id="537" name="CuadroTexto 536">
            <a:extLst>
              <a:ext uri="{FF2B5EF4-FFF2-40B4-BE49-F238E27FC236}">
                <a16:creationId xmlns:a16="http://schemas.microsoft.com/office/drawing/2014/main" id="{4BFC23E4-9554-3693-D370-173608072617}"/>
              </a:ext>
            </a:extLst>
          </p:cNvPr>
          <p:cNvSpPr txBox="1"/>
          <p:nvPr/>
        </p:nvSpPr>
        <p:spPr>
          <a:xfrm>
            <a:off x="819994" y="3680316"/>
            <a:ext cx="189957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b="1" dirty="0">
                <a:solidFill>
                  <a:schemeClr val="bg1"/>
                </a:solidFill>
                <a:latin typeface="Verdana"/>
                <a:ea typeface="Calibri"/>
                <a:cs typeface="Calibri"/>
              </a:rPr>
              <a:t>Factores </a:t>
            </a:r>
            <a:br>
              <a:rPr lang="es-ES" sz="1600" b="1" dirty="0">
                <a:solidFill>
                  <a:schemeClr val="bg1"/>
                </a:solidFill>
                <a:latin typeface="Verdana"/>
                <a:ea typeface="Calibri"/>
                <a:cs typeface="Calibri"/>
              </a:rPr>
            </a:br>
            <a:r>
              <a:rPr lang="es-ES" sz="1600" b="1" dirty="0">
                <a:solidFill>
                  <a:schemeClr val="bg1"/>
                </a:solidFill>
                <a:latin typeface="Verdana"/>
                <a:ea typeface="Calibri"/>
                <a:cs typeface="Calibri"/>
              </a:rPr>
              <a:t>Observables</a:t>
            </a:r>
            <a:r>
              <a:rPr lang="es-ES" b="1" dirty="0">
                <a:solidFill>
                  <a:schemeClr val="bg1"/>
                </a:solidFill>
                <a:latin typeface="Verdana"/>
                <a:ea typeface="Calibri"/>
                <a:cs typeface="Calibri"/>
              </a:rPr>
              <a:t> </a:t>
            </a:r>
          </a:p>
        </p:txBody>
      </p:sp>
      <p:sp>
        <p:nvSpPr>
          <p:cNvPr id="539" name="CuadroTexto 538">
            <a:extLst>
              <a:ext uri="{FF2B5EF4-FFF2-40B4-BE49-F238E27FC236}">
                <a16:creationId xmlns:a16="http://schemas.microsoft.com/office/drawing/2014/main" id="{5FFA1709-7361-8A4F-81E9-A917151C913F}"/>
              </a:ext>
            </a:extLst>
          </p:cNvPr>
          <p:cNvSpPr txBox="1"/>
          <p:nvPr/>
        </p:nvSpPr>
        <p:spPr>
          <a:xfrm>
            <a:off x="5705832" y="3560025"/>
            <a:ext cx="16917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b="1" dirty="0">
                <a:solidFill>
                  <a:schemeClr val="bg1"/>
                </a:solidFill>
                <a:latin typeface="Verdana"/>
                <a:ea typeface="Calibri"/>
                <a:cs typeface="Calibri"/>
              </a:rPr>
              <a:t>Factores </a:t>
            </a:r>
            <a:br>
              <a:rPr lang="es-ES" sz="1600" b="1" dirty="0">
                <a:solidFill>
                  <a:schemeClr val="bg1"/>
                </a:solidFill>
                <a:latin typeface="Verdana"/>
                <a:ea typeface="Calibri"/>
                <a:cs typeface="Calibri"/>
              </a:rPr>
            </a:br>
            <a:r>
              <a:rPr lang="es-ES" sz="1600" b="1" dirty="0">
                <a:solidFill>
                  <a:schemeClr val="bg1"/>
                </a:solidFill>
                <a:latin typeface="Verdana"/>
                <a:ea typeface="Calibri"/>
                <a:cs typeface="Calibri"/>
              </a:rPr>
              <a:t>No Observables </a:t>
            </a:r>
          </a:p>
        </p:txBody>
      </p:sp>
      <p:sp>
        <p:nvSpPr>
          <p:cNvPr id="540" name="CuadroTexto 539">
            <a:extLst>
              <a:ext uri="{FF2B5EF4-FFF2-40B4-BE49-F238E27FC236}">
                <a16:creationId xmlns:a16="http://schemas.microsoft.com/office/drawing/2014/main" id="{CCA7D101-8291-68BE-93DD-8ED529F84315}"/>
              </a:ext>
            </a:extLst>
          </p:cNvPr>
          <p:cNvSpPr txBox="1"/>
          <p:nvPr/>
        </p:nvSpPr>
        <p:spPr>
          <a:xfrm>
            <a:off x="640150" y="4623203"/>
            <a:ext cx="20822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dirty="0">
                <a:solidFill>
                  <a:schemeClr val="bg1"/>
                </a:solidFill>
                <a:latin typeface="Verdana"/>
                <a:ea typeface="Calibri"/>
                <a:cs typeface="Calibri"/>
              </a:rPr>
              <a:t>Datos de sanciones, denuncias y noticias </a:t>
            </a:r>
            <a:br>
              <a:rPr lang="es-ES" sz="1600" dirty="0">
                <a:solidFill>
                  <a:schemeClr val="bg1"/>
                </a:solidFill>
                <a:latin typeface="Verdana"/>
                <a:ea typeface="Calibri"/>
                <a:cs typeface="Calibri"/>
              </a:rPr>
            </a:br>
            <a:r>
              <a:rPr lang="es-ES" sz="1600" dirty="0">
                <a:solidFill>
                  <a:schemeClr val="bg1"/>
                </a:solidFill>
                <a:latin typeface="Verdana"/>
                <a:ea typeface="Calibri"/>
                <a:cs typeface="Calibri"/>
              </a:rPr>
              <a:t>de corrupción</a:t>
            </a:r>
          </a:p>
        </p:txBody>
      </p:sp>
      <p:sp>
        <p:nvSpPr>
          <p:cNvPr id="541" name="CuadroTexto 540">
            <a:extLst>
              <a:ext uri="{FF2B5EF4-FFF2-40B4-BE49-F238E27FC236}">
                <a16:creationId xmlns:a16="http://schemas.microsoft.com/office/drawing/2014/main" id="{1B9A11DD-D17A-6A67-118D-CD53F29584F2}"/>
              </a:ext>
            </a:extLst>
          </p:cNvPr>
          <p:cNvSpPr txBox="1"/>
          <p:nvPr/>
        </p:nvSpPr>
        <p:spPr>
          <a:xfrm>
            <a:off x="3159549" y="4616588"/>
            <a:ext cx="198713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dirty="0">
                <a:solidFill>
                  <a:schemeClr val="bg1"/>
                </a:solidFill>
                <a:ea typeface="Calibri"/>
                <a:cs typeface="Calibri"/>
              </a:rPr>
              <a:t>D</a:t>
            </a:r>
            <a:r>
              <a:rPr lang="es-ES" sz="1600" dirty="0">
                <a:solidFill>
                  <a:schemeClr val="bg1"/>
                </a:solidFill>
                <a:latin typeface="Verdana"/>
                <a:ea typeface="Calibri"/>
                <a:cs typeface="Calibri"/>
              </a:rPr>
              <a:t>atos relacionados con los riesgos de seguridad, brecha digital </a:t>
            </a:r>
            <a:endParaRPr lang="es-ES" dirty="0">
              <a:solidFill>
                <a:schemeClr val="bg1"/>
              </a:solidFill>
            </a:endParaRPr>
          </a:p>
          <a:p>
            <a:pPr algn="ctr"/>
            <a:r>
              <a:rPr lang="es-ES" sz="1600" dirty="0">
                <a:solidFill>
                  <a:schemeClr val="bg1"/>
                </a:solidFill>
                <a:latin typeface="Verdana"/>
                <a:ea typeface="Calibri"/>
                <a:cs typeface="Calibri"/>
              </a:rPr>
              <a:t>y analfabetismo</a:t>
            </a:r>
            <a:endParaRPr lang="es-ES" dirty="0">
              <a:solidFill>
                <a:schemeClr val="bg1"/>
              </a:solidFill>
            </a:endParaRPr>
          </a:p>
        </p:txBody>
      </p:sp>
      <p:sp>
        <p:nvSpPr>
          <p:cNvPr id="543" name="CuadroTexto 542">
            <a:extLst>
              <a:ext uri="{FF2B5EF4-FFF2-40B4-BE49-F238E27FC236}">
                <a16:creationId xmlns:a16="http://schemas.microsoft.com/office/drawing/2014/main" id="{3EE74333-7F6D-AAE8-DF00-DA7714F36B15}"/>
              </a:ext>
            </a:extLst>
          </p:cNvPr>
          <p:cNvSpPr txBox="1"/>
          <p:nvPr/>
        </p:nvSpPr>
        <p:spPr>
          <a:xfrm>
            <a:off x="5539317" y="4576593"/>
            <a:ext cx="1998022" cy="15846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dirty="0">
                <a:solidFill>
                  <a:schemeClr val="bg1"/>
                </a:solidFill>
                <a:latin typeface="Verdana"/>
                <a:ea typeface="Calibri"/>
                <a:cs typeface="Calibri"/>
              </a:rPr>
              <a:t>Datos relacionados </a:t>
            </a:r>
            <a:br>
              <a:rPr lang="es-ES" sz="1600" dirty="0">
                <a:solidFill>
                  <a:schemeClr val="bg1"/>
                </a:solidFill>
                <a:latin typeface="Verdana"/>
                <a:ea typeface="Calibri"/>
                <a:cs typeface="Calibri"/>
              </a:rPr>
            </a:br>
            <a:r>
              <a:rPr lang="es-ES" sz="1600" dirty="0">
                <a:solidFill>
                  <a:schemeClr val="bg1"/>
                </a:solidFill>
                <a:latin typeface="Verdana"/>
                <a:ea typeface="Calibri"/>
                <a:cs typeface="Calibri"/>
              </a:rPr>
              <a:t>con los riesgos de seguridad, brecha digital </a:t>
            </a:r>
            <a:br>
              <a:rPr lang="es-ES" sz="1600" dirty="0">
                <a:solidFill>
                  <a:schemeClr val="bg1"/>
                </a:solidFill>
                <a:latin typeface="Verdana"/>
                <a:ea typeface="Calibri"/>
                <a:cs typeface="Calibri"/>
              </a:rPr>
            </a:br>
            <a:r>
              <a:rPr lang="es-ES" sz="1600" dirty="0">
                <a:solidFill>
                  <a:schemeClr val="bg1"/>
                </a:solidFill>
                <a:latin typeface="Verdana"/>
                <a:ea typeface="Calibri"/>
                <a:cs typeface="Calibri"/>
              </a:rPr>
              <a:t>y analfabetismo</a:t>
            </a:r>
          </a:p>
        </p:txBody>
      </p:sp>
      <p:cxnSp>
        <p:nvCxnSpPr>
          <p:cNvPr id="555" name="Conector recto de flecha 554">
            <a:extLst>
              <a:ext uri="{FF2B5EF4-FFF2-40B4-BE49-F238E27FC236}">
                <a16:creationId xmlns:a16="http://schemas.microsoft.com/office/drawing/2014/main" id="{EA486C2D-11D3-0172-2A57-04F9B908FA8F}"/>
              </a:ext>
            </a:extLst>
          </p:cNvPr>
          <p:cNvCxnSpPr>
            <a:cxnSpLocks/>
          </p:cNvCxnSpPr>
          <p:nvPr/>
        </p:nvCxnSpPr>
        <p:spPr>
          <a:xfrm flipH="1">
            <a:off x="6557693" y="3142896"/>
            <a:ext cx="2823" cy="378177"/>
          </a:xfrm>
          <a:prstGeom prst="straightConnector1">
            <a:avLst/>
          </a:prstGeom>
          <a:ln w="28575">
            <a:solidFill>
              <a:srgbClr val="4D4A96"/>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Conector recto de flecha 555">
            <a:extLst>
              <a:ext uri="{FF2B5EF4-FFF2-40B4-BE49-F238E27FC236}">
                <a16:creationId xmlns:a16="http://schemas.microsoft.com/office/drawing/2014/main" id="{DF0C488E-7F85-A20E-57A0-5B5FA2DA116B}"/>
              </a:ext>
            </a:extLst>
          </p:cNvPr>
          <p:cNvCxnSpPr>
            <a:cxnSpLocks/>
          </p:cNvCxnSpPr>
          <p:nvPr/>
        </p:nvCxnSpPr>
        <p:spPr>
          <a:xfrm flipH="1">
            <a:off x="1632915" y="3142896"/>
            <a:ext cx="2823" cy="378177"/>
          </a:xfrm>
          <a:prstGeom prst="straightConnector1">
            <a:avLst/>
          </a:prstGeom>
          <a:ln w="28575">
            <a:solidFill>
              <a:srgbClr val="4D4A96"/>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Conector recto de flecha 556">
            <a:extLst>
              <a:ext uri="{FF2B5EF4-FFF2-40B4-BE49-F238E27FC236}">
                <a16:creationId xmlns:a16="http://schemas.microsoft.com/office/drawing/2014/main" id="{131DF253-63E0-3A21-A88B-12097C348FBC}"/>
              </a:ext>
            </a:extLst>
          </p:cNvPr>
          <p:cNvCxnSpPr/>
          <p:nvPr/>
        </p:nvCxnSpPr>
        <p:spPr>
          <a:xfrm flipV="1">
            <a:off x="1634132" y="3156250"/>
            <a:ext cx="4919274" cy="7948"/>
          </a:xfrm>
          <a:prstGeom prst="straightConnector1">
            <a:avLst/>
          </a:prstGeom>
          <a:ln w="28575">
            <a:solidFill>
              <a:srgbClr val="4D4A96"/>
            </a:solidFill>
          </a:ln>
        </p:spPr>
        <p:style>
          <a:lnRef idx="1">
            <a:schemeClr val="accent1"/>
          </a:lnRef>
          <a:fillRef idx="0">
            <a:schemeClr val="accent1"/>
          </a:fillRef>
          <a:effectRef idx="0">
            <a:schemeClr val="accent1"/>
          </a:effectRef>
          <a:fontRef idx="minor">
            <a:schemeClr val="tx1"/>
          </a:fontRef>
        </p:style>
      </p:cxnSp>
      <p:cxnSp>
        <p:nvCxnSpPr>
          <p:cNvPr id="558" name="Conector recto de flecha 557">
            <a:extLst>
              <a:ext uri="{FF2B5EF4-FFF2-40B4-BE49-F238E27FC236}">
                <a16:creationId xmlns:a16="http://schemas.microsoft.com/office/drawing/2014/main" id="{BFB853C6-30D3-C80B-EE3E-01EC168B2DCA}"/>
              </a:ext>
            </a:extLst>
          </p:cNvPr>
          <p:cNvCxnSpPr>
            <a:cxnSpLocks/>
          </p:cNvCxnSpPr>
          <p:nvPr/>
        </p:nvCxnSpPr>
        <p:spPr>
          <a:xfrm flipH="1">
            <a:off x="10079087" y="3241507"/>
            <a:ext cx="2823" cy="378177"/>
          </a:xfrm>
          <a:prstGeom prst="straightConnector1">
            <a:avLst/>
          </a:prstGeom>
          <a:ln w="28575">
            <a:solidFill>
              <a:srgbClr val="84327C"/>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Conector recto de flecha 558">
            <a:extLst>
              <a:ext uri="{FF2B5EF4-FFF2-40B4-BE49-F238E27FC236}">
                <a16:creationId xmlns:a16="http://schemas.microsoft.com/office/drawing/2014/main" id="{B66ED7E9-7419-42F7-D847-562629FC8671}"/>
              </a:ext>
            </a:extLst>
          </p:cNvPr>
          <p:cNvCxnSpPr>
            <a:cxnSpLocks/>
          </p:cNvCxnSpPr>
          <p:nvPr/>
        </p:nvCxnSpPr>
        <p:spPr>
          <a:xfrm>
            <a:off x="10049378" y="1886319"/>
            <a:ext cx="3322" cy="427338"/>
          </a:xfrm>
          <a:prstGeom prst="straightConnector1">
            <a:avLst/>
          </a:prstGeom>
          <a:ln w="28575">
            <a:solidFill>
              <a:srgbClr val="3E415F"/>
            </a:solidFill>
            <a:tailEnd type="triangle"/>
          </a:ln>
        </p:spPr>
        <p:style>
          <a:lnRef idx="1">
            <a:schemeClr val="accent1"/>
          </a:lnRef>
          <a:fillRef idx="0">
            <a:schemeClr val="accent1"/>
          </a:fillRef>
          <a:effectRef idx="0">
            <a:schemeClr val="accent1"/>
          </a:effectRef>
          <a:fontRef idx="minor">
            <a:schemeClr val="tx1"/>
          </a:fontRef>
        </p:style>
      </p:cxnSp>
      <p:cxnSp>
        <p:nvCxnSpPr>
          <p:cNvPr id="560" name="Conector recto de flecha 559">
            <a:extLst>
              <a:ext uri="{FF2B5EF4-FFF2-40B4-BE49-F238E27FC236}">
                <a16:creationId xmlns:a16="http://schemas.microsoft.com/office/drawing/2014/main" id="{90AFD3F6-D556-025A-327D-2E79133EF169}"/>
              </a:ext>
            </a:extLst>
          </p:cNvPr>
          <p:cNvCxnSpPr>
            <a:cxnSpLocks/>
          </p:cNvCxnSpPr>
          <p:nvPr/>
        </p:nvCxnSpPr>
        <p:spPr>
          <a:xfrm>
            <a:off x="4056701" y="1887421"/>
            <a:ext cx="4233" cy="244122"/>
          </a:xfrm>
          <a:prstGeom prst="straightConnector1">
            <a:avLst/>
          </a:prstGeom>
          <a:ln w="28575">
            <a:solidFill>
              <a:srgbClr val="3E415F"/>
            </a:solidFill>
            <a:tailEnd type="triangle"/>
          </a:ln>
        </p:spPr>
        <p:style>
          <a:lnRef idx="1">
            <a:schemeClr val="accent1"/>
          </a:lnRef>
          <a:fillRef idx="0">
            <a:schemeClr val="accent1"/>
          </a:fillRef>
          <a:effectRef idx="0">
            <a:schemeClr val="accent1"/>
          </a:effectRef>
          <a:fontRef idx="minor">
            <a:schemeClr val="tx1"/>
          </a:fontRef>
        </p:style>
      </p:cxnSp>
      <p:cxnSp>
        <p:nvCxnSpPr>
          <p:cNvPr id="561" name="Conector recto de flecha 560">
            <a:extLst>
              <a:ext uri="{FF2B5EF4-FFF2-40B4-BE49-F238E27FC236}">
                <a16:creationId xmlns:a16="http://schemas.microsoft.com/office/drawing/2014/main" id="{A3A448B4-A7DB-C6EB-5F7D-FA580BED3B9F}"/>
              </a:ext>
            </a:extLst>
          </p:cNvPr>
          <p:cNvCxnSpPr>
            <a:cxnSpLocks/>
          </p:cNvCxnSpPr>
          <p:nvPr/>
        </p:nvCxnSpPr>
        <p:spPr>
          <a:xfrm>
            <a:off x="4062610" y="1891209"/>
            <a:ext cx="6004508" cy="10077"/>
          </a:xfrm>
          <a:prstGeom prst="straightConnector1">
            <a:avLst/>
          </a:prstGeom>
          <a:ln w="28575">
            <a:solidFill>
              <a:srgbClr val="3E415F"/>
            </a:solidFill>
          </a:ln>
        </p:spPr>
        <p:style>
          <a:lnRef idx="1">
            <a:schemeClr val="accent1"/>
          </a:lnRef>
          <a:fillRef idx="0">
            <a:schemeClr val="accent1"/>
          </a:fillRef>
          <a:effectRef idx="0">
            <a:schemeClr val="accent1"/>
          </a:effectRef>
          <a:fontRef idx="minor">
            <a:schemeClr val="tx1"/>
          </a:fontRef>
        </p:style>
      </p:cxnSp>
      <p:cxnSp>
        <p:nvCxnSpPr>
          <p:cNvPr id="562" name="Conector recto de flecha 561">
            <a:extLst>
              <a:ext uri="{FF2B5EF4-FFF2-40B4-BE49-F238E27FC236}">
                <a16:creationId xmlns:a16="http://schemas.microsoft.com/office/drawing/2014/main" id="{F108866E-2E2B-ABA4-9B36-FFC60D40CE4F}"/>
              </a:ext>
            </a:extLst>
          </p:cNvPr>
          <p:cNvCxnSpPr>
            <a:cxnSpLocks/>
          </p:cNvCxnSpPr>
          <p:nvPr/>
        </p:nvCxnSpPr>
        <p:spPr>
          <a:xfrm>
            <a:off x="7260788" y="1600378"/>
            <a:ext cx="4233" cy="244122"/>
          </a:xfrm>
          <a:prstGeom prst="straightConnector1">
            <a:avLst/>
          </a:prstGeom>
          <a:ln w="28575">
            <a:solidFill>
              <a:srgbClr val="3E415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63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esquinas redondeadas 22">
            <a:extLst>
              <a:ext uri="{FF2B5EF4-FFF2-40B4-BE49-F238E27FC236}">
                <a16:creationId xmlns:a16="http://schemas.microsoft.com/office/drawing/2014/main" id="{B270364D-1BC6-E35F-EE97-7D3DBAD89401}"/>
              </a:ext>
            </a:extLst>
          </p:cNvPr>
          <p:cNvSpPr/>
          <p:nvPr/>
        </p:nvSpPr>
        <p:spPr>
          <a:xfrm>
            <a:off x="1025446" y="4767918"/>
            <a:ext cx="1414399" cy="540777"/>
          </a:xfrm>
          <a:prstGeom prst="roundRect">
            <a:avLst/>
          </a:prstGeom>
          <a:solidFill>
            <a:srgbClr val="B45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Rectángulo: esquinas redondeadas 21">
            <a:extLst>
              <a:ext uri="{FF2B5EF4-FFF2-40B4-BE49-F238E27FC236}">
                <a16:creationId xmlns:a16="http://schemas.microsoft.com/office/drawing/2014/main" id="{4E745463-73DB-2B2C-63E2-E3951C4E9BE6}"/>
              </a:ext>
            </a:extLst>
          </p:cNvPr>
          <p:cNvSpPr/>
          <p:nvPr/>
        </p:nvSpPr>
        <p:spPr>
          <a:xfrm>
            <a:off x="1007517" y="3028765"/>
            <a:ext cx="1414399" cy="540777"/>
          </a:xfrm>
          <a:prstGeom prst="roundRect">
            <a:avLst/>
          </a:prstGeom>
          <a:solidFill>
            <a:srgbClr val="B45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ángulo: esquinas redondeadas 18">
            <a:extLst>
              <a:ext uri="{FF2B5EF4-FFF2-40B4-BE49-F238E27FC236}">
                <a16:creationId xmlns:a16="http://schemas.microsoft.com/office/drawing/2014/main" id="{9F7CFEA0-5E64-29A7-45B6-19F7DD727537}"/>
              </a:ext>
            </a:extLst>
          </p:cNvPr>
          <p:cNvSpPr/>
          <p:nvPr/>
        </p:nvSpPr>
        <p:spPr>
          <a:xfrm>
            <a:off x="998553" y="3835589"/>
            <a:ext cx="1414399" cy="540777"/>
          </a:xfrm>
          <a:prstGeom prst="roundRect">
            <a:avLst/>
          </a:prstGeom>
          <a:solidFill>
            <a:srgbClr val="B45E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ctángulo: esquinas redondeadas 11">
            <a:extLst>
              <a:ext uri="{FF2B5EF4-FFF2-40B4-BE49-F238E27FC236}">
                <a16:creationId xmlns:a16="http://schemas.microsoft.com/office/drawing/2014/main" id="{DFA42908-925F-0F3A-03E2-CFDA7BBABEE6}"/>
              </a:ext>
            </a:extLst>
          </p:cNvPr>
          <p:cNvSpPr/>
          <p:nvPr/>
        </p:nvSpPr>
        <p:spPr>
          <a:xfrm>
            <a:off x="9706271" y="4902823"/>
            <a:ext cx="1297858" cy="585600"/>
          </a:xfrm>
          <a:prstGeom prst="roundRect">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esquinas redondeadas 7">
            <a:extLst>
              <a:ext uri="{FF2B5EF4-FFF2-40B4-BE49-F238E27FC236}">
                <a16:creationId xmlns:a16="http://schemas.microsoft.com/office/drawing/2014/main" id="{4AE25954-5410-9F81-001B-70ADB74F16DA}"/>
              </a:ext>
            </a:extLst>
          </p:cNvPr>
          <p:cNvSpPr/>
          <p:nvPr/>
        </p:nvSpPr>
        <p:spPr>
          <a:xfrm>
            <a:off x="7632435" y="3814045"/>
            <a:ext cx="1566799" cy="603529"/>
          </a:xfrm>
          <a:prstGeom prst="roundRect">
            <a:avLst/>
          </a:prstGeom>
          <a:solidFill>
            <a:srgbClr val="4D4A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esquinas redondeadas 5">
            <a:extLst>
              <a:ext uri="{FF2B5EF4-FFF2-40B4-BE49-F238E27FC236}">
                <a16:creationId xmlns:a16="http://schemas.microsoft.com/office/drawing/2014/main" id="{B6C0F88F-29B3-4996-242B-AAE57A3CE4D4}"/>
              </a:ext>
            </a:extLst>
          </p:cNvPr>
          <p:cNvSpPr/>
          <p:nvPr/>
        </p:nvSpPr>
        <p:spPr>
          <a:xfrm>
            <a:off x="4853378" y="3833278"/>
            <a:ext cx="2382585" cy="657316"/>
          </a:xfrm>
          <a:prstGeom prst="roundRect">
            <a:avLst/>
          </a:prstGeom>
          <a:solidFill>
            <a:srgbClr val="E78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CuadroTexto 2">
            <a:extLst>
              <a:ext uri="{FF2B5EF4-FFF2-40B4-BE49-F238E27FC236}">
                <a16:creationId xmlns:a16="http://schemas.microsoft.com/office/drawing/2014/main" id="{63320E21-E3AF-4C7A-C28D-1CC7063D2DC8}"/>
              </a:ext>
            </a:extLst>
          </p:cNvPr>
          <p:cNvSpPr txBox="1"/>
          <p:nvPr/>
        </p:nvSpPr>
        <p:spPr>
          <a:xfrm>
            <a:off x="737930" y="551455"/>
            <a:ext cx="8599753" cy="1077218"/>
          </a:xfrm>
          <a:prstGeom prst="rect">
            <a:avLst/>
          </a:prstGeom>
          <a:noFill/>
        </p:spPr>
        <p:txBody>
          <a:bodyPr wrap="square" lIns="91440" tIns="45720" rIns="91440" bIns="45720" anchor="t">
            <a:spAutoFit/>
          </a:bodyPr>
          <a:lstStyle/>
          <a:p>
            <a:pPr>
              <a:spcBef>
                <a:spcPts val="800"/>
              </a:spcBef>
              <a:defRPr/>
            </a:pPr>
            <a:r>
              <a:rPr lang="es-MX" sz="3200" b="1" dirty="0">
                <a:solidFill>
                  <a:srgbClr val="2198AA"/>
                </a:solidFill>
                <a:latin typeface="Verdana"/>
                <a:ea typeface="Verdana"/>
                <a:cs typeface="Helvetica"/>
              </a:rPr>
              <a:t>Grupos de variables - </a:t>
            </a:r>
            <a:r>
              <a:rPr lang="es-MX" sz="3200" b="1" dirty="0">
                <a:solidFill>
                  <a:srgbClr val="3E415F"/>
                </a:solidFill>
                <a:latin typeface="Verdana"/>
                <a:ea typeface="Verdana"/>
                <a:cs typeface="Helvetica"/>
              </a:rPr>
              <a:t>RADAR DE CORRUPCIÓN &amp; DESC: </a:t>
            </a:r>
            <a:r>
              <a:rPr lang="es-CO" sz="3200" b="1" dirty="0">
                <a:solidFill>
                  <a:srgbClr val="3E415F"/>
                </a:solidFill>
                <a:latin typeface="Verdana"/>
                <a:ea typeface="Verdana"/>
                <a:cs typeface="Helvetica"/>
              </a:rPr>
              <a:t>SPD</a:t>
            </a:r>
            <a:endParaRPr lang="es-ES" sz="3200" dirty="0">
              <a:solidFill>
                <a:srgbClr val="3E415F"/>
              </a:solidFill>
              <a:latin typeface="Verdana"/>
              <a:ea typeface="Verdana"/>
              <a:cs typeface="Calibri" panose="020F0502020204030204"/>
            </a:endParaRPr>
          </a:p>
        </p:txBody>
      </p:sp>
      <p:sp>
        <p:nvSpPr>
          <p:cNvPr id="45" name="CuadroTexto 57">
            <a:extLst>
              <a:ext uri="{FF2B5EF4-FFF2-40B4-BE49-F238E27FC236}">
                <a16:creationId xmlns:a16="http://schemas.microsoft.com/office/drawing/2014/main" id="{EC041E88-FDA1-07BE-A911-E1E237E7533E}"/>
              </a:ext>
            </a:extLst>
          </p:cNvPr>
          <p:cNvSpPr txBox="1"/>
          <p:nvPr/>
        </p:nvSpPr>
        <p:spPr>
          <a:xfrm>
            <a:off x="1089925" y="4905531"/>
            <a:ext cx="1299666" cy="276999"/>
          </a:xfrm>
          <a:prstGeom prst="rect">
            <a:avLst/>
          </a:prstGeom>
          <a:noFill/>
        </p:spPr>
        <p:txBody>
          <a:bodyPr wrap="square" lIns="91440" tIns="45720" rIns="91440" bIns="45720" anchor="t">
            <a:spAutoFit/>
          </a:bodyPr>
          <a:lstStyle/>
          <a:p>
            <a:pPr algn="ctr" fontAlgn="ctr"/>
            <a:r>
              <a:rPr lang="es-CO" sz="1200" dirty="0">
                <a:solidFill>
                  <a:schemeClr val="bg1"/>
                </a:solidFill>
                <a:latin typeface="Verdana"/>
                <a:ea typeface="Verdana"/>
                <a:cs typeface="Helvetica"/>
              </a:rPr>
              <a:t>Analfabetismo</a:t>
            </a:r>
            <a:endParaRPr lang="es-CO" sz="1200" i="0" u="none" strike="noStrike" dirty="0">
              <a:solidFill>
                <a:schemeClr val="bg1"/>
              </a:solidFill>
              <a:effectLst/>
              <a:latin typeface="Verdana"/>
              <a:ea typeface="Verdana"/>
              <a:cs typeface="Helvetica"/>
            </a:endParaRPr>
          </a:p>
        </p:txBody>
      </p:sp>
      <p:sp>
        <p:nvSpPr>
          <p:cNvPr id="47" name="CuadroTexto 60">
            <a:extLst>
              <a:ext uri="{FF2B5EF4-FFF2-40B4-BE49-F238E27FC236}">
                <a16:creationId xmlns:a16="http://schemas.microsoft.com/office/drawing/2014/main" id="{FE13F4DF-57D2-1046-03AC-BA7427BF38C4}"/>
              </a:ext>
            </a:extLst>
          </p:cNvPr>
          <p:cNvSpPr txBox="1"/>
          <p:nvPr/>
        </p:nvSpPr>
        <p:spPr>
          <a:xfrm>
            <a:off x="1305782" y="3880722"/>
            <a:ext cx="726651" cy="461665"/>
          </a:xfrm>
          <a:prstGeom prst="rect">
            <a:avLst/>
          </a:prstGeom>
          <a:noFill/>
        </p:spPr>
        <p:txBody>
          <a:bodyPr wrap="square" lIns="91440" tIns="45720" rIns="91440" bIns="45720" anchor="t">
            <a:spAutoFit/>
          </a:bodyPr>
          <a:lstStyle/>
          <a:p>
            <a:pPr algn="ctr" fontAlgn="ctr"/>
            <a:r>
              <a:rPr lang="es-CO" sz="1200" dirty="0">
                <a:solidFill>
                  <a:schemeClr val="bg1"/>
                </a:solidFill>
                <a:latin typeface="Verdana"/>
                <a:ea typeface="Verdana"/>
                <a:cs typeface="Helvetica"/>
              </a:rPr>
              <a:t>Brecha Digital</a:t>
            </a:r>
            <a:endParaRPr lang="es-CO" sz="1200" i="0" u="none" strike="noStrike" dirty="0">
              <a:solidFill>
                <a:schemeClr val="bg1"/>
              </a:solidFill>
              <a:effectLst/>
              <a:latin typeface="Verdana"/>
              <a:ea typeface="Verdana"/>
              <a:cs typeface="Helvetica"/>
            </a:endParaRPr>
          </a:p>
        </p:txBody>
      </p:sp>
      <p:sp>
        <p:nvSpPr>
          <p:cNvPr id="79" name="Rectángulo 72">
            <a:extLst>
              <a:ext uri="{FF2B5EF4-FFF2-40B4-BE49-F238E27FC236}">
                <a16:creationId xmlns:a16="http://schemas.microsoft.com/office/drawing/2014/main" id="{6E7ED151-A058-18AA-4031-4EFB65B94EA5}"/>
              </a:ext>
            </a:extLst>
          </p:cNvPr>
          <p:cNvSpPr/>
          <p:nvPr/>
        </p:nvSpPr>
        <p:spPr>
          <a:xfrm>
            <a:off x="763435" y="2057122"/>
            <a:ext cx="2781266" cy="457982"/>
          </a:xfrm>
          <a:prstGeom prst="rect">
            <a:avLst/>
          </a:prstGeom>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s-CO"/>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000" b="1" dirty="0">
                <a:solidFill>
                  <a:srgbClr val="3E415F"/>
                </a:solidFill>
                <a:latin typeface="Verdana"/>
                <a:ea typeface="Verdana"/>
                <a:cs typeface="Helvetica"/>
              </a:rPr>
              <a:t>COMPONENTE 1</a:t>
            </a:r>
            <a:endParaRPr lang="en-US" sz="2000" b="1" dirty="0">
              <a:solidFill>
                <a:srgbClr val="3E415F"/>
              </a:solidFill>
              <a:latin typeface="Verdana"/>
              <a:ea typeface="Verdana"/>
            </a:endParaRPr>
          </a:p>
        </p:txBody>
      </p:sp>
      <p:sp>
        <p:nvSpPr>
          <p:cNvPr id="101" name="CuadroTexto 16">
            <a:extLst>
              <a:ext uri="{FF2B5EF4-FFF2-40B4-BE49-F238E27FC236}">
                <a16:creationId xmlns:a16="http://schemas.microsoft.com/office/drawing/2014/main" id="{A43042EA-84D5-F9EB-F170-5497E03D95AE}"/>
              </a:ext>
            </a:extLst>
          </p:cNvPr>
          <p:cNvSpPr txBox="1"/>
          <p:nvPr/>
        </p:nvSpPr>
        <p:spPr>
          <a:xfrm>
            <a:off x="1087938" y="3075467"/>
            <a:ext cx="1260097" cy="461665"/>
          </a:xfrm>
          <a:prstGeom prst="rect">
            <a:avLst/>
          </a:prstGeom>
          <a:noFill/>
        </p:spPr>
        <p:txBody>
          <a:bodyPr wrap="square" lIns="91440" tIns="45720" rIns="91440" bIns="45720" anchor="t">
            <a:spAutoFit/>
          </a:bodyPr>
          <a:lstStyle/>
          <a:p>
            <a:pPr algn="ctr" fontAlgn="ctr"/>
            <a:r>
              <a:rPr lang="es-CO" sz="1200" b="1" i="0" u="none" strike="noStrike" dirty="0">
                <a:solidFill>
                  <a:schemeClr val="bg1"/>
                </a:solidFill>
                <a:effectLst/>
                <a:latin typeface="Verdana"/>
                <a:ea typeface="Verdana"/>
                <a:cs typeface="Helvetica"/>
              </a:rPr>
              <a:t>Riesgos </a:t>
            </a:r>
            <a:r>
              <a:rPr lang="es-CO" sz="1200" i="0" u="none" strike="noStrike" dirty="0">
                <a:solidFill>
                  <a:schemeClr val="bg1"/>
                </a:solidFill>
                <a:effectLst/>
                <a:latin typeface="Verdana"/>
                <a:ea typeface="Verdana"/>
                <a:cs typeface="Helvetica"/>
              </a:rPr>
              <a:t>de Seguridad</a:t>
            </a:r>
          </a:p>
        </p:txBody>
      </p:sp>
      <p:sp>
        <p:nvSpPr>
          <p:cNvPr id="2" name="CuadroTexto 1">
            <a:extLst>
              <a:ext uri="{FF2B5EF4-FFF2-40B4-BE49-F238E27FC236}">
                <a16:creationId xmlns:a16="http://schemas.microsoft.com/office/drawing/2014/main" id="{776BBA22-0FF5-8607-A82F-C7787C47EEC6}"/>
              </a:ext>
            </a:extLst>
          </p:cNvPr>
          <p:cNvSpPr txBox="1"/>
          <p:nvPr/>
        </p:nvSpPr>
        <p:spPr>
          <a:xfrm>
            <a:off x="4934684" y="3987917"/>
            <a:ext cx="22183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2000" b="1" dirty="0">
                <a:solidFill>
                  <a:schemeClr val="bg1"/>
                </a:solidFill>
                <a:latin typeface="Verdana"/>
                <a:ea typeface="Verdana"/>
                <a:cs typeface="Helvetica"/>
              </a:rPr>
              <a:t>CORRUPCIÓN</a:t>
            </a:r>
            <a:endParaRPr lang="es-ES" sz="1600" dirty="0">
              <a:solidFill>
                <a:schemeClr val="bg1"/>
              </a:solidFill>
              <a:latin typeface="Verdana"/>
              <a:ea typeface="Verdana"/>
              <a:cs typeface="Helvetica"/>
            </a:endParaRPr>
          </a:p>
        </p:txBody>
      </p:sp>
      <p:sp>
        <p:nvSpPr>
          <p:cNvPr id="7" name="CuadroTexto 6">
            <a:extLst>
              <a:ext uri="{FF2B5EF4-FFF2-40B4-BE49-F238E27FC236}">
                <a16:creationId xmlns:a16="http://schemas.microsoft.com/office/drawing/2014/main" id="{E2B74ED6-9D3D-2D33-4F5E-3BADFA4E02A0}"/>
              </a:ext>
            </a:extLst>
          </p:cNvPr>
          <p:cNvSpPr txBox="1"/>
          <p:nvPr/>
        </p:nvSpPr>
        <p:spPr>
          <a:xfrm>
            <a:off x="7761121" y="3852076"/>
            <a:ext cx="13198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400" dirty="0">
                <a:solidFill>
                  <a:schemeClr val="bg1"/>
                </a:solidFill>
                <a:latin typeface="Verdana"/>
                <a:ea typeface="Verdana"/>
              </a:rPr>
              <a:t>Corrupción </a:t>
            </a:r>
            <a:br>
              <a:rPr lang="es-CO" sz="1400" dirty="0">
                <a:solidFill>
                  <a:schemeClr val="bg1"/>
                </a:solidFill>
                <a:latin typeface="Verdana"/>
                <a:ea typeface="Verdana"/>
              </a:rPr>
            </a:br>
            <a:r>
              <a:rPr lang="es-CO" sz="1400" dirty="0">
                <a:solidFill>
                  <a:schemeClr val="bg1"/>
                </a:solidFill>
                <a:latin typeface="Verdana"/>
                <a:ea typeface="Verdana"/>
              </a:rPr>
              <a:t>Observable </a:t>
            </a:r>
            <a:endParaRPr lang="es-ES" sz="1400" dirty="0">
              <a:solidFill>
                <a:schemeClr val="bg1"/>
              </a:solidFill>
              <a:latin typeface="Verdana"/>
              <a:ea typeface="Verdana"/>
            </a:endParaRPr>
          </a:p>
        </p:txBody>
      </p:sp>
      <p:sp>
        <p:nvSpPr>
          <p:cNvPr id="11" name="CuadroTexto 10">
            <a:extLst>
              <a:ext uri="{FF2B5EF4-FFF2-40B4-BE49-F238E27FC236}">
                <a16:creationId xmlns:a16="http://schemas.microsoft.com/office/drawing/2014/main" id="{96802C7B-A227-0FE8-464F-BE4DE57C9968}"/>
              </a:ext>
            </a:extLst>
          </p:cNvPr>
          <p:cNvSpPr txBox="1"/>
          <p:nvPr/>
        </p:nvSpPr>
        <p:spPr>
          <a:xfrm>
            <a:off x="9874865" y="4962398"/>
            <a:ext cx="10399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solidFill>
                  <a:schemeClr val="bg1"/>
                </a:solidFill>
                <a:latin typeface="Verdana"/>
                <a:ea typeface="Verdana"/>
              </a:rPr>
              <a:t>Mapeo</a:t>
            </a:r>
            <a:r>
              <a:rPr lang="en-US" sz="1200">
                <a:solidFill>
                  <a:schemeClr val="bg1"/>
                </a:solidFill>
                <a:latin typeface="Verdana"/>
                <a:ea typeface="Verdana"/>
              </a:rPr>
              <a:t> de </a:t>
            </a:r>
            <a:r>
              <a:rPr lang="en-US" sz="1200" err="1">
                <a:solidFill>
                  <a:schemeClr val="bg1"/>
                </a:solidFill>
                <a:latin typeface="Verdana"/>
                <a:ea typeface="Verdana"/>
              </a:rPr>
              <a:t>Noticias</a:t>
            </a:r>
            <a:r>
              <a:rPr lang="en-US" sz="1200">
                <a:solidFill>
                  <a:schemeClr val="bg1"/>
                </a:solidFill>
                <a:latin typeface="Verdana"/>
                <a:ea typeface="Verdana"/>
              </a:rPr>
              <a:t> </a:t>
            </a:r>
            <a:endParaRPr lang="es-ES" sz="1200">
              <a:solidFill>
                <a:schemeClr val="bg1"/>
              </a:solidFill>
              <a:latin typeface="Verdana"/>
              <a:ea typeface="Verdana"/>
            </a:endParaRPr>
          </a:p>
        </p:txBody>
      </p:sp>
      <p:sp>
        <p:nvSpPr>
          <p:cNvPr id="13" name="Rectángulo: esquinas redondeadas 12">
            <a:extLst>
              <a:ext uri="{FF2B5EF4-FFF2-40B4-BE49-F238E27FC236}">
                <a16:creationId xmlns:a16="http://schemas.microsoft.com/office/drawing/2014/main" id="{771D70F4-8009-0816-D867-8F5F5CF4A068}"/>
              </a:ext>
            </a:extLst>
          </p:cNvPr>
          <p:cNvSpPr/>
          <p:nvPr/>
        </p:nvSpPr>
        <p:spPr>
          <a:xfrm>
            <a:off x="9715234" y="4212540"/>
            <a:ext cx="1297858" cy="585600"/>
          </a:xfrm>
          <a:prstGeom prst="roundRect">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B0A040C8-0A9F-5E37-7ACB-AB8AB8FCF2DD}"/>
              </a:ext>
            </a:extLst>
          </p:cNvPr>
          <p:cNvSpPr txBox="1"/>
          <p:nvPr/>
        </p:nvSpPr>
        <p:spPr>
          <a:xfrm>
            <a:off x="9733742" y="4231919"/>
            <a:ext cx="12550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chemeClr val="bg1"/>
                </a:solidFill>
                <a:latin typeface="Verdana"/>
                <a:ea typeface="Verdana"/>
                <a:cs typeface="Helvetica"/>
              </a:rPr>
              <a:t>Denuncias</a:t>
            </a:r>
            <a:r>
              <a:rPr lang="en-US" sz="1200">
                <a:solidFill>
                  <a:schemeClr val="bg1"/>
                </a:solidFill>
                <a:latin typeface="Verdana"/>
                <a:ea typeface="Verdana"/>
                <a:cs typeface="Helvetica"/>
              </a:rPr>
              <a:t> </a:t>
            </a:r>
            <a:br>
              <a:rPr lang="en-US" sz="1200">
                <a:solidFill>
                  <a:schemeClr val="bg1"/>
                </a:solidFill>
                <a:latin typeface="Verdana"/>
                <a:cs typeface="Helvetica"/>
              </a:rPr>
            </a:br>
            <a:r>
              <a:rPr lang="en-US" sz="1200">
                <a:solidFill>
                  <a:schemeClr val="bg1"/>
                </a:solidFill>
                <a:latin typeface="Verdana"/>
                <a:ea typeface="Verdana"/>
                <a:cs typeface="Helvetica"/>
              </a:rPr>
              <a:t>GRAP</a:t>
            </a:r>
            <a:r>
              <a:rPr lang="en-US" sz="1600">
                <a:latin typeface="Verdana"/>
                <a:ea typeface="Verdana"/>
                <a:cs typeface="Helvetica"/>
              </a:rPr>
              <a:t> </a:t>
            </a:r>
            <a:endParaRPr lang="es-ES">
              <a:latin typeface="Verdana"/>
              <a:ea typeface="Verdana"/>
              <a:cs typeface="Calibri" panose="020F0502020204030204"/>
            </a:endParaRPr>
          </a:p>
        </p:txBody>
      </p:sp>
      <p:sp>
        <p:nvSpPr>
          <p:cNvPr id="15" name="Rectángulo: esquinas redondeadas 14">
            <a:extLst>
              <a:ext uri="{FF2B5EF4-FFF2-40B4-BE49-F238E27FC236}">
                <a16:creationId xmlns:a16="http://schemas.microsoft.com/office/drawing/2014/main" id="{56BD0168-DFDF-5AE4-2F0D-06B4A929D38A}"/>
              </a:ext>
            </a:extLst>
          </p:cNvPr>
          <p:cNvSpPr/>
          <p:nvPr/>
        </p:nvSpPr>
        <p:spPr>
          <a:xfrm>
            <a:off x="9706270" y="3540187"/>
            <a:ext cx="1297858" cy="585600"/>
          </a:xfrm>
          <a:prstGeom prst="roundRect">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9EC5CBDE-B49C-5E6D-E8DA-E1703C38C226}"/>
              </a:ext>
            </a:extLst>
          </p:cNvPr>
          <p:cNvSpPr txBox="1"/>
          <p:nvPr/>
        </p:nvSpPr>
        <p:spPr>
          <a:xfrm>
            <a:off x="9800110" y="3596437"/>
            <a:ext cx="11402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rgbClr val="FFFFFF"/>
                </a:solidFill>
                <a:latin typeface="Verdana"/>
                <a:ea typeface="Verdana"/>
                <a:cs typeface="Helvetica"/>
              </a:rPr>
              <a:t>Hechos</a:t>
            </a:r>
            <a:r>
              <a:rPr lang="en-US" sz="1200">
                <a:solidFill>
                  <a:srgbClr val="FFFFFF"/>
                </a:solidFill>
                <a:latin typeface="Verdana"/>
                <a:ea typeface="Verdana"/>
                <a:cs typeface="Helvetica"/>
              </a:rPr>
              <a:t> de </a:t>
            </a:r>
            <a:br>
              <a:rPr lang="en-US" sz="1200">
                <a:solidFill>
                  <a:srgbClr val="FFFFFF"/>
                </a:solidFill>
                <a:latin typeface="Verdana"/>
                <a:ea typeface="Verdana"/>
                <a:cs typeface="Helvetica"/>
              </a:rPr>
            </a:br>
            <a:r>
              <a:rPr lang="en-US" sz="1200" err="1">
                <a:solidFill>
                  <a:srgbClr val="FFFFFF"/>
                </a:solidFill>
                <a:latin typeface="Verdana"/>
                <a:ea typeface="Verdana"/>
                <a:cs typeface="Helvetica"/>
              </a:rPr>
              <a:t>corrupción</a:t>
            </a:r>
            <a:r>
              <a:rPr lang="en-US" sz="1200">
                <a:solidFill>
                  <a:srgbClr val="FFFFFF"/>
                </a:solidFill>
                <a:latin typeface="Verdana"/>
                <a:ea typeface="Verdana"/>
                <a:cs typeface="Helvetica"/>
              </a:rPr>
              <a:t> </a:t>
            </a:r>
            <a:endParaRPr lang="es-ES">
              <a:solidFill>
                <a:srgbClr val="FFFFFF"/>
              </a:solidFill>
              <a:latin typeface="Verdana"/>
              <a:ea typeface="Verdana"/>
            </a:endParaRPr>
          </a:p>
        </p:txBody>
      </p:sp>
      <p:sp>
        <p:nvSpPr>
          <p:cNvPr id="17" name="Rectángulo: esquinas redondeadas 16">
            <a:extLst>
              <a:ext uri="{FF2B5EF4-FFF2-40B4-BE49-F238E27FC236}">
                <a16:creationId xmlns:a16="http://schemas.microsoft.com/office/drawing/2014/main" id="{1CBEB514-1EEE-EE38-04DA-DD82984076E6}"/>
              </a:ext>
            </a:extLst>
          </p:cNvPr>
          <p:cNvSpPr/>
          <p:nvPr/>
        </p:nvSpPr>
        <p:spPr>
          <a:xfrm>
            <a:off x="9679376" y="2840940"/>
            <a:ext cx="1297858" cy="585600"/>
          </a:xfrm>
          <a:prstGeom prst="roundRect">
            <a:avLst/>
          </a:prstGeom>
          <a:solidFill>
            <a:srgbClr val="8432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BEEE5AC8-6EEF-590E-F17F-CC10D8A4D3EB}"/>
              </a:ext>
            </a:extLst>
          </p:cNvPr>
          <p:cNvSpPr txBox="1"/>
          <p:nvPr/>
        </p:nvSpPr>
        <p:spPr>
          <a:xfrm>
            <a:off x="9674606" y="2875935"/>
            <a:ext cx="12903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solidFill>
                  <a:schemeClr val="bg1"/>
                </a:solidFill>
                <a:latin typeface="Verdana"/>
                <a:ea typeface="Verdana"/>
                <a:cs typeface="Helvetica"/>
              </a:rPr>
              <a:t>Sanciones</a:t>
            </a:r>
            <a:r>
              <a:rPr lang="en-US" sz="1200">
                <a:solidFill>
                  <a:schemeClr val="bg1"/>
                </a:solidFill>
                <a:latin typeface="Verdana"/>
                <a:ea typeface="Verdana"/>
                <a:cs typeface="Helvetica"/>
              </a:rPr>
              <a:t> </a:t>
            </a:r>
            <a:br>
              <a:rPr lang="en-US">
                <a:latin typeface="Verdana"/>
              </a:rPr>
            </a:br>
            <a:r>
              <a:rPr lang="en-US" sz="1200" err="1">
                <a:solidFill>
                  <a:schemeClr val="bg1"/>
                </a:solidFill>
                <a:latin typeface="Verdana"/>
                <a:ea typeface="Verdana"/>
                <a:cs typeface="Helvetica"/>
              </a:rPr>
              <a:t>Disciplinarias</a:t>
            </a:r>
            <a:r>
              <a:rPr lang="en-US" sz="1200">
                <a:solidFill>
                  <a:schemeClr val="bg1"/>
                </a:solidFill>
                <a:latin typeface="Verdana"/>
                <a:ea typeface="Verdana"/>
                <a:cs typeface="Helvetica"/>
              </a:rPr>
              <a:t> </a:t>
            </a:r>
            <a:endParaRPr lang="es-ES" sz="1200">
              <a:solidFill>
                <a:schemeClr val="bg1"/>
              </a:solidFill>
              <a:latin typeface="Verdana"/>
              <a:ea typeface="Verdana"/>
              <a:cs typeface="Helvetica"/>
            </a:endParaRPr>
          </a:p>
        </p:txBody>
      </p:sp>
      <p:sp>
        <p:nvSpPr>
          <p:cNvPr id="20" name="Rectángulo: esquinas redondeadas 19">
            <a:extLst>
              <a:ext uri="{FF2B5EF4-FFF2-40B4-BE49-F238E27FC236}">
                <a16:creationId xmlns:a16="http://schemas.microsoft.com/office/drawing/2014/main" id="{6D604FB8-EB7D-C32B-56E7-B1A735936003}"/>
              </a:ext>
            </a:extLst>
          </p:cNvPr>
          <p:cNvSpPr/>
          <p:nvPr/>
        </p:nvSpPr>
        <p:spPr>
          <a:xfrm>
            <a:off x="2961824" y="3826625"/>
            <a:ext cx="1566799" cy="603529"/>
          </a:xfrm>
          <a:prstGeom prst="roundRect">
            <a:avLst/>
          </a:prstGeom>
          <a:solidFill>
            <a:srgbClr val="B37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F4A783F7-E2FD-A14E-2E0C-6447C357256E}"/>
              </a:ext>
            </a:extLst>
          </p:cNvPr>
          <p:cNvSpPr txBox="1"/>
          <p:nvPr/>
        </p:nvSpPr>
        <p:spPr>
          <a:xfrm>
            <a:off x="3090509" y="3864655"/>
            <a:ext cx="13198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400">
                <a:solidFill>
                  <a:schemeClr val="bg1"/>
                </a:solidFill>
                <a:latin typeface="Verdana"/>
                <a:ea typeface="Verdana"/>
              </a:rPr>
              <a:t>Corrupción </a:t>
            </a:r>
            <a:br>
              <a:rPr lang="es-CO" sz="1400">
                <a:solidFill>
                  <a:schemeClr val="bg1"/>
                </a:solidFill>
                <a:latin typeface="Verdana"/>
                <a:ea typeface="Verdana"/>
              </a:rPr>
            </a:br>
            <a:r>
              <a:rPr lang="es-CO" sz="1400">
                <a:solidFill>
                  <a:schemeClr val="bg1"/>
                </a:solidFill>
                <a:latin typeface="Verdana"/>
                <a:ea typeface="Verdana"/>
              </a:rPr>
              <a:t>Oculta</a:t>
            </a:r>
          </a:p>
        </p:txBody>
      </p:sp>
      <p:grpSp>
        <p:nvGrpSpPr>
          <p:cNvPr id="3" name="Grupo 2">
            <a:extLst>
              <a:ext uri="{FF2B5EF4-FFF2-40B4-BE49-F238E27FC236}">
                <a16:creationId xmlns:a16="http://schemas.microsoft.com/office/drawing/2014/main" id="{FEFA985B-7993-6390-CB5D-D8DCC971322F}"/>
              </a:ext>
            </a:extLst>
          </p:cNvPr>
          <p:cNvGrpSpPr/>
          <p:nvPr/>
        </p:nvGrpSpPr>
        <p:grpSpPr>
          <a:xfrm>
            <a:off x="2456366" y="3287069"/>
            <a:ext cx="423763" cy="1768379"/>
            <a:chOff x="2456366" y="3287069"/>
            <a:chExt cx="423763" cy="1768379"/>
          </a:xfrm>
        </p:grpSpPr>
        <p:cxnSp>
          <p:nvCxnSpPr>
            <p:cNvPr id="30" name="Conector recto de flecha 29">
              <a:extLst>
                <a:ext uri="{FF2B5EF4-FFF2-40B4-BE49-F238E27FC236}">
                  <a16:creationId xmlns:a16="http://schemas.microsoft.com/office/drawing/2014/main" id="{2411779C-8018-E05F-1323-5FADBCC3D1A3}"/>
                </a:ext>
              </a:extLst>
            </p:cNvPr>
            <p:cNvCxnSpPr>
              <a:cxnSpLocks/>
            </p:cNvCxnSpPr>
            <p:nvPr/>
          </p:nvCxnSpPr>
          <p:spPr>
            <a:xfrm flipH="1" flipV="1">
              <a:off x="2456368" y="3299847"/>
              <a:ext cx="420693" cy="2822"/>
            </a:xfrm>
            <a:prstGeom prst="straightConnector1">
              <a:avLst/>
            </a:prstGeom>
            <a:ln w="28575">
              <a:solidFill>
                <a:srgbClr val="B37AD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32A03FAD-0280-20BC-6688-B17FFD9CDA88}"/>
                </a:ext>
              </a:extLst>
            </p:cNvPr>
            <p:cNvCxnSpPr/>
            <p:nvPr/>
          </p:nvCxnSpPr>
          <p:spPr>
            <a:xfrm flipH="1" flipV="1">
              <a:off x="2878600" y="3287069"/>
              <a:ext cx="1529" cy="1768379"/>
            </a:xfrm>
            <a:prstGeom prst="straightConnector1">
              <a:avLst/>
            </a:prstGeom>
            <a:ln w="28575">
              <a:solidFill>
                <a:srgbClr val="B37ADE"/>
              </a:solidFill>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90D7C04E-FA4D-1BD8-107D-EC1A27EE5DC1}"/>
                </a:ext>
              </a:extLst>
            </p:cNvPr>
            <p:cNvCxnSpPr>
              <a:cxnSpLocks/>
            </p:cNvCxnSpPr>
            <p:nvPr/>
          </p:nvCxnSpPr>
          <p:spPr>
            <a:xfrm flipH="1" flipV="1">
              <a:off x="2456367" y="4098717"/>
              <a:ext cx="420693" cy="2822"/>
            </a:xfrm>
            <a:prstGeom prst="straightConnector1">
              <a:avLst/>
            </a:prstGeom>
            <a:ln w="28575">
              <a:solidFill>
                <a:srgbClr val="B37ADE"/>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F36CA1B5-5906-75BE-C620-73CC5FD1A50A}"/>
                </a:ext>
              </a:extLst>
            </p:cNvPr>
            <p:cNvCxnSpPr>
              <a:cxnSpLocks/>
            </p:cNvCxnSpPr>
            <p:nvPr/>
          </p:nvCxnSpPr>
          <p:spPr>
            <a:xfrm flipH="1" flipV="1">
              <a:off x="2456366" y="5045071"/>
              <a:ext cx="420693" cy="2822"/>
            </a:xfrm>
            <a:prstGeom prst="straightConnector1">
              <a:avLst/>
            </a:prstGeom>
            <a:ln w="28575">
              <a:solidFill>
                <a:srgbClr val="B37ADE"/>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Conector recto de flecha 38">
            <a:extLst>
              <a:ext uri="{FF2B5EF4-FFF2-40B4-BE49-F238E27FC236}">
                <a16:creationId xmlns:a16="http://schemas.microsoft.com/office/drawing/2014/main" id="{B1BA18DE-41FF-8E0C-9684-8A0CF6EC9212}"/>
              </a:ext>
            </a:extLst>
          </p:cNvPr>
          <p:cNvCxnSpPr>
            <a:cxnSpLocks/>
          </p:cNvCxnSpPr>
          <p:nvPr/>
        </p:nvCxnSpPr>
        <p:spPr>
          <a:xfrm flipH="1" flipV="1">
            <a:off x="9330268" y="3138332"/>
            <a:ext cx="1460" cy="2076773"/>
          </a:xfrm>
          <a:prstGeom prst="straightConnector1">
            <a:avLst/>
          </a:prstGeom>
          <a:ln w="28575">
            <a:solidFill>
              <a:srgbClr val="4D4A96"/>
            </a:solidFill>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85285947-CABA-4276-E258-C561BF82B93A}"/>
              </a:ext>
            </a:extLst>
          </p:cNvPr>
          <p:cNvCxnSpPr>
            <a:cxnSpLocks/>
          </p:cNvCxnSpPr>
          <p:nvPr/>
        </p:nvCxnSpPr>
        <p:spPr>
          <a:xfrm flipV="1">
            <a:off x="9314572" y="3134088"/>
            <a:ext cx="284569" cy="2822"/>
          </a:xfrm>
          <a:prstGeom prst="straightConnector1">
            <a:avLst/>
          </a:prstGeom>
          <a:ln w="28575">
            <a:solidFill>
              <a:srgbClr val="4D4A9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C91234CA-F3D9-0FB2-F231-F9C061A5F54B}"/>
              </a:ext>
            </a:extLst>
          </p:cNvPr>
          <p:cNvCxnSpPr>
            <a:cxnSpLocks/>
          </p:cNvCxnSpPr>
          <p:nvPr/>
        </p:nvCxnSpPr>
        <p:spPr>
          <a:xfrm flipV="1">
            <a:off x="9336343" y="3823516"/>
            <a:ext cx="284569" cy="2822"/>
          </a:xfrm>
          <a:prstGeom prst="straightConnector1">
            <a:avLst/>
          </a:prstGeom>
          <a:ln w="28575">
            <a:solidFill>
              <a:srgbClr val="4D4A9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ADA86FEC-42A2-7CD2-52C7-A7906CC24DB6}"/>
              </a:ext>
            </a:extLst>
          </p:cNvPr>
          <p:cNvCxnSpPr>
            <a:cxnSpLocks/>
          </p:cNvCxnSpPr>
          <p:nvPr/>
        </p:nvCxnSpPr>
        <p:spPr>
          <a:xfrm>
            <a:off x="9336343" y="4475852"/>
            <a:ext cx="284569" cy="806"/>
          </a:xfrm>
          <a:prstGeom prst="straightConnector1">
            <a:avLst/>
          </a:prstGeom>
          <a:ln w="28575">
            <a:solidFill>
              <a:srgbClr val="4D4A9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6583244F-AB2F-9A53-55CC-6E492DC5E798}"/>
              </a:ext>
            </a:extLst>
          </p:cNvPr>
          <p:cNvCxnSpPr>
            <a:cxnSpLocks/>
          </p:cNvCxnSpPr>
          <p:nvPr/>
        </p:nvCxnSpPr>
        <p:spPr>
          <a:xfrm flipV="1">
            <a:off x="9336343" y="5198744"/>
            <a:ext cx="284569" cy="2822"/>
          </a:xfrm>
          <a:prstGeom prst="straightConnector1">
            <a:avLst/>
          </a:prstGeom>
          <a:ln w="28575">
            <a:solidFill>
              <a:srgbClr val="4D4A9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591A347F-C036-F293-CD3D-F19B2D74CE84}"/>
              </a:ext>
            </a:extLst>
          </p:cNvPr>
          <p:cNvCxnSpPr/>
          <p:nvPr/>
        </p:nvCxnSpPr>
        <p:spPr>
          <a:xfrm flipV="1">
            <a:off x="4508273" y="4094850"/>
            <a:ext cx="374990" cy="3301"/>
          </a:xfrm>
          <a:prstGeom prst="straightConnector1">
            <a:avLst/>
          </a:prstGeom>
          <a:ln w="28575">
            <a:solidFill>
              <a:srgbClr val="B37ADE"/>
            </a:solidFill>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1D76A818-0F07-DAFE-F6D9-F06FBADD080C}"/>
              </a:ext>
            </a:extLst>
          </p:cNvPr>
          <p:cNvCxnSpPr>
            <a:cxnSpLocks/>
          </p:cNvCxnSpPr>
          <p:nvPr/>
        </p:nvCxnSpPr>
        <p:spPr>
          <a:xfrm flipV="1">
            <a:off x="7296500" y="4100623"/>
            <a:ext cx="374990" cy="3301"/>
          </a:xfrm>
          <a:prstGeom prst="straightConnector1">
            <a:avLst/>
          </a:prstGeom>
          <a:ln w="28575">
            <a:solidFill>
              <a:srgbClr val="4D4A96"/>
            </a:solidFill>
          </a:ln>
        </p:spPr>
        <p:style>
          <a:lnRef idx="1">
            <a:schemeClr val="accent1"/>
          </a:lnRef>
          <a:fillRef idx="0">
            <a:schemeClr val="accent1"/>
          </a:fillRef>
          <a:effectRef idx="0">
            <a:schemeClr val="accent1"/>
          </a:effectRef>
          <a:fontRef idx="minor">
            <a:schemeClr val="tx1"/>
          </a:fontRef>
        </p:style>
      </p:cxnSp>
      <p:sp>
        <p:nvSpPr>
          <p:cNvPr id="56" name="Elipse 55">
            <a:extLst>
              <a:ext uri="{FF2B5EF4-FFF2-40B4-BE49-F238E27FC236}">
                <a16:creationId xmlns:a16="http://schemas.microsoft.com/office/drawing/2014/main" id="{C908A452-0298-6C40-5B70-F292971E0C0C}"/>
              </a:ext>
            </a:extLst>
          </p:cNvPr>
          <p:cNvSpPr/>
          <p:nvPr/>
        </p:nvSpPr>
        <p:spPr>
          <a:xfrm>
            <a:off x="5505823" y="3010647"/>
            <a:ext cx="987777" cy="973666"/>
          </a:xfrm>
          <a:prstGeom prst="ellipse">
            <a:avLst/>
          </a:prstGeom>
          <a:solidFill>
            <a:srgbClr val="E78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8" name="Imagen 57" descr="Icono&#10;&#10;Descripción generada automáticamente">
            <a:extLst>
              <a:ext uri="{FF2B5EF4-FFF2-40B4-BE49-F238E27FC236}">
                <a16:creationId xmlns:a16="http://schemas.microsoft.com/office/drawing/2014/main" id="{5278FE92-3261-CBFE-5BD3-75ED80926B2A}"/>
              </a:ext>
            </a:extLst>
          </p:cNvPr>
          <p:cNvPicPr>
            <a:picLocks noChangeAspect="1"/>
          </p:cNvPicPr>
          <p:nvPr/>
        </p:nvPicPr>
        <p:blipFill>
          <a:blip r:embed="rId2"/>
          <a:stretch>
            <a:fillRect/>
          </a:stretch>
        </p:blipFill>
        <p:spPr>
          <a:xfrm>
            <a:off x="5616768" y="3142958"/>
            <a:ext cx="765892" cy="728135"/>
          </a:xfrm>
          <a:prstGeom prst="rect">
            <a:avLst/>
          </a:prstGeom>
        </p:spPr>
      </p:pic>
      <p:cxnSp>
        <p:nvCxnSpPr>
          <p:cNvPr id="5" name="Conector recto de flecha 4">
            <a:extLst>
              <a:ext uri="{FF2B5EF4-FFF2-40B4-BE49-F238E27FC236}">
                <a16:creationId xmlns:a16="http://schemas.microsoft.com/office/drawing/2014/main" id="{E5E9B06F-4C21-FFC3-1C93-B119BDE3F43C}"/>
              </a:ext>
            </a:extLst>
          </p:cNvPr>
          <p:cNvCxnSpPr>
            <a:cxnSpLocks/>
          </p:cNvCxnSpPr>
          <p:nvPr/>
        </p:nvCxnSpPr>
        <p:spPr>
          <a:xfrm flipV="1">
            <a:off x="7953864" y="4517323"/>
            <a:ext cx="0" cy="691669"/>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ángulo: esquinas redondeadas 9">
            <a:extLst>
              <a:ext uri="{FF2B5EF4-FFF2-40B4-BE49-F238E27FC236}">
                <a16:creationId xmlns:a16="http://schemas.microsoft.com/office/drawing/2014/main" id="{9D937CA3-5CB5-A4DC-7BA1-F2E8CBD26D91}"/>
              </a:ext>
            </a:extLst>
          </p:cNvPr>
          <p:cNvSpPr/>
          <p:nvPr/>
        </p:nvSpPr>
        <p:spPr>
          <a:xfrm>
            <a:off x="7153000" y="5286356"/>
            <a:ext cx="1566799" cy="603529"/>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CuadroTexto 23">
            <a:extLst>
              <a:ext uri="{FF2B5EF4-FFF2-40B4-BE49-F238E27FC236}">
                <a16:creationId xmlns:a16="http://schemas.microsoft.com/office/drawing/2014/main" id="{D02D6229-C9E0-D268-56ED-2917AD1DFCCE}"/>
              </a:ext>
            </a:extLst>
          </p:cNvPr>
          <p:cNvSpPr txBox="1"/>
          <p:nvPr/>
        </p:nvSpPr>
        <p:spPr>
          <a:xfrm>
            <a:off x="7281924" y="5331602"/>
            <a:ext cx="13198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400" dirty="0">
                <a:solidFill>
                  <a:schemeClr val="bg1"/>
                </a:solidFill>
                <a:latin typeface="Verdana"/>
                <a:ea typeface="Verdana"/>
              </a:rPr>
              <a:t>Capacidad Institucional</a:t>
            </a:r>
            <a:endParaRPr lang="es-ES" sz="1400" dirty="0">
              <a:solidFill>
                <a:schemeClr val="bg1"/>
              </a:solidFill>
              <a:latin typeface="Verdana"/>
              <a:ea typeface="Verdana"/>
            </a:endParaRPr>
          </a:p>
        </p:txBody>
      </p:sp>
    </p:spTree>
    <p:extLst>
      <p:ext uri="{BB962C8B-B14F-4D97-AF65-F5344CB8AC3E}">
        <p14:creationId xmlns:p14="http://schemas.microsoft.com/office/powerpoint/2010/main" val="261044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65EC9CEF-F25B-7D1D-E30B-6B19BC43D57F}"/>
              </a:ext>
            </a:extLst>
          </p:cNvPr>
          <p:cNvSpPr/>
          <p:nvPr/>
        </p:nvSpPr>
        <p:spPr>
          <a:xfrm>
            <a:off x="8290385" y="3547424"/>
            <a:ext cx="1376391" cy="594022"/>
          </a:xfrm>
          <a:prstGeom prst="roundRect">
            <a:avLst/>
          </a:prstGeom>
          <a:solidFill>
            <a:srgbClr val="2198A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3" name="Conector recto de flecha 40">
            <a:extLst>
              <a:ext uri="{FF2B5EF4-FFF2-40B4-BE49-F238E27FC236}">
                <a16:creationId xmlns:a16="http://schemas.microsoft.com/office/drawing/2014/main" id="{C4E6ADD8-17FC-2A96-0A87-0B4769A9D7FA}"/>
              </a:ext>
            </a:extLst>
          </p:cNvPr>
          <p:cNvCxnSpPr>
            <a:cxnSpLocks/>
          </p:cNvCxnSpPr>
          <p:nvPr/>
        </p:nvCxnSpPr>
        <p:spPr>
          <a:xfrm>
            <a:off x="3971683" y="3859421"/>
            <a:ext cx="393360" cy="0"/>
          </a:xfrm>
          <a:prstGeom prst="straightConnector1">
            <a:avLst/>
          </a:prstGeom>
          <a:ln w="28575">
            <a:solidFill>
              <a:srgbClr val="2198AA"/>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4" name="Rectángulo 72">
            <a:extLst>
              <a:ext uri="{FF2B5EF4-FFF2-40B4-BE49-F238E27FC236}">
                <a16:creationId xmlns:a16="http://schemas.microsoft.com/office/drawing/2014/main" id="{6F8C6E3E-A23C-1778-28A8-577C0D4D15E3}"/>
              </a:ext>
            </a:extLst>
          </p:cNvPr>
          <p:cNvSpPr/>
          <p:nvPr/>
        </p:nvSpPr>
        <p:spPr>
          <a:xfrm>
            <a:off x="892399" y="1906944"/>
            <a:ext cx="2781266" cy="457982"/>
          </a:xfrm>
          <a:prstGeom prst="rect">
            <a:avLst/>
          </a:prstGeom>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s-CO"/>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2000" b="1">
                <a:solidFill>
                  <a:srgbClr val="3E415F"/>
                </a:solidFill>
                <a:latin typeface="Verdana"/>
                <a:ea typeface="Verdana"/>
                <a:cs typeface="Helvetica"/>
              </a:rPr>
              <a:t>COMPONENTE 2</a:t>
            </a:r>
            <a:endParaRPr lang="en-US" sz="2000" b="1">
              <a:solidFill>
                <a:srgbClr val="3E415F"/>
              </a:solidFill>
              <a:latin typeface="Verdana"/>
              <a:ea typeface="Verdana"/>
            </a:endParaRPr>
          </a:p>
        </p:txBody>
      </p:sp>
      <p:sp>
        <p:nvSpPr>
          <p:cNvPr id="6" name="Rectángulo: esquinas redondeadas 5">
            <a:extLst>
              <a:ext uri="{FF2B5EF4-FFF2-40B4-BE49-F238E27FC236}">
                <a16:creationId xmlns:a16="http://schemas.microsoft.com/office/drawing/2014/main" id="{71BC9D6A-F25A-66B8-8778-2974D98591F3}"/>
              </a:ext>
            </a:extLst>
          </p:cNvPr>
          <p:cNvSpPr/>
          <p:nvPr/>
        </p:nvSpPr>
        <p:spPr>
          <a:xfrm>
            <a:off x="4457483" y="3171744"/>
            <a:ext cx="3220061" cy="1706849"/>
          </a:xfrm>
          <a:prstGeom prst="roundRect">
            <a:avLst/>
          </a:prstGeom>
          <a:solidFill>
            <a:srgbClr val="1B7D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09CD6FFA-268E-CD05-7C81-32721BE30624}"/>
              </a:ext>
            </a:extLst>
          </p:cNvPr>
          <p:cNvSpPr txBox="1"/>
          <p:nvPr/>
        </p:nvSpPr>
        <p:spPr>
          <a:xfrm>
            <a:off x="4655979" y="3445575"/>
            <a:ext cx="29373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2400" b="1" dirty="0">
                <a:solidFill>
                  <a:schemeClr val="bg1"/>
                </a:solidFill>
                <a:latin typeface="Verdana"/>
                <a:ea typeface="Verdana"/>
                <a:cs typeface="Calibri"/>
              </a:rPr>
              <a:t>Vulneración al acceso y calidad de SPD </a:t>
            </a:r>
            <a:endParaRPr lang="es-ES" dirty="0"/>
          </a:p>
        </p:txBody>
      </p:sp>
      <p:sp>
        <p:nvSpPr>
          <p:cNvPr id="9" name="Rectángulo: esquinas redondeadas 8">
            <a:extLst>
              <a:ext uri="{FF2B5EF4-FFF2-40B4-BE49-F238E27FC236}">
                <a16:creationId xmlns:a16="http://schemas.microsoft.com/office/drawing/2014/main" id="{E6FA3917-EB0A-1639-9A55-01D66DB3937D}"/>
              </a:ext>
            </a:extLst>
          </p:cNvPr>
          <p:cNvSpPr/>
          <p:nvPr/>
        </p:nvSpPr>
        <p:spPr>
          <a:xfrm>
            <a:off x="2634182" y="3532041"/>
            <a:ext cx="1344215" cy="677608"/>
          </a:xfrm>
          <a:prstGeom prst="roundRect">
            <a:avLst/>
          </a:prstGeom>
          <a:solidFill>
            <a:srgbClr val="2198A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D186771A-8DF7-14F2-D297-DECEC646B52D}"/>
              </a:ext>
            </a:extLst>
          </p:cNvPr>
          <p:cNvSpPr txBox="1"/>
          <p:nvPr/>
        </p:nvSpPr>
        <p:spPr>
          <a:xfrm>
            <a:off x="2309821" y="3665354"/>
            <a:ext cx="1865118"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600" dirty="0">
                <a:solidFill>
                  <a:schemeClr val="bg1"/>
                </a:solidFill>
                <a:latin typeface="Verdana"/>
                <a:ea typeface="Calibri"/>
                <a:cs typeface="Calibri"/>
              </a:rPr>
              <a:t>Agua</a:t>
            </a:r>
          </a:p>
          <a:p>
            <a:pPr algn="ctr"/>
            <a:endParaRPr lang="es-CO" sz="700" dirty="0">
              <a:solidFill>
                <a:schemeClr val="bg1"/>
              </a:solidFill>
              <a:latin typeface="Verdana"/>
              <a:ea typeface="Calibri"/>
              <a:cs typeface="Calibri"/>
            </a:endParaRPr>
          </a:p>
        </p:txBody>
      </p:sp>
      <p:sp>
        <p:nvSpPr>
          <p:cNvPr id="12" name="CuadroTexto 11">
            <a:extLst>
              <a:ext uri="{FF2B5EF4-FFF2-40B4-BE49-F238E27FC236}">
                <a16:creationId xmlns:a16="http://schemas.microsoft.com/office/drawing/2014/main" id="{B709012B-B7CA-E1E7-E232-A896A1C90064}"/>
              </a:ext>
            </a:extLst>
          </p:cNvPr>
          <p:cNvSpPr txBox="1"/>
          <p:nvPr/>
        </p:nvSpPr>
        <p:spPr>
          <a:xfrm>
            <a:off x="8020722" y="3665354"/>
            <a:ext cx="18614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600" dirty="0">
                <a:solidFill>
                  <a:schemeClr val="bg1"/>
                </a:solidFill>
                <a:latin typeface="Verdana"/>
                <a:ea typeface="Calibri"/>
                <a:cs typeface="Calibri"/>
              </a:rPr>
              <a:t> Energía</a:t>
            </a:r>
            <a:endParaRPr lang="es-ES" sz="1600" dirty="0">
              <a:solidFill>
                <a:schemeClr val="bg1"/>
              </a:solidFill>
              <a:latin typeface="Verdana"/>
              <a:ea typeface="Calibri"/>
              <a:cs typeface="Calibri"/>
            </a:endParaRPr>
          </a:p>
        </p:txBody>
      </p:sp>
      <p:sp>
        <p:nvSpPr>
          <p:cNvPr id="18" name="Elipse 17">
            <a:extLst>
              <a:ext uri="{FF2B5EF4-FFF2-40B4-BE49-F238E27FC236}">
                <a16:creationId xmlns:a16="http://schemas.microsoft.com/office/drawing/2014/main" id="{55BE7F7E-9EDE-4A88-F0AB-E571AF0984C4}"/>
              </a:ext>
            </a:extLst>
          </p:cNvPr>
          <p:cNvSpPr/>
          <p:nvPr/>
        </p:nvSpPr>
        <p:spPr>
          <a:xfrm>
            <a:off x="5511717" y="2364926"/>
            <a:ext cx="987777" cy="973666"/>
          </a:xfrm>
          <a:prstGeom prst="ellipse">
            <a:avLst/>
          </a:prstGeom>
          <a:solidFill>
            <a:srgbClr val="219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descr="Texto&#10;&#10;Descripción generada automáticamente">
            <a:extLst>
              <a:ext uri="{FF2B5EF4-FFF2-40B4-BE49-F238E27FC236}">
                <a16:creationId xmlns:a16="http://schemas.microsoft.com/office/drawing/2014/main" id="{3BE7E729-F254-041F-6F0D-8CECC32892D9}"/>
              </a:ext>
            </a:extLst>
          </p:cNvPr>
          <p:cNvPicPr>
            <a:picLocks noChangeAspect="1"/>
          </p:cNvPicPr>
          <p:nvPr/>
        </p:nvPicPr>
        <p:blipFill>
          <a:blip r:embed="rId2"/>
          <a:stretch>
            <a:fillRect/>
          </a:stretch>
        </p:blipFill>
        <p:spPr>
          <a:xfrm>
            <a:off x="5637323" y="2535277"/>
            <a:ext cx="630362" cy="654424"/>
          </a:xfrm>
          <a:prstGeom prst="rect">
            <a:avLst/>
          </a:prstGeom>
        </p:spPr>
      </p:pic>
      <p:sp>
        <p:nvSpPr>
          <p:cNvPr id="8" name="CuadroTexto 2">
            <a:extLst>
              <a:ext uri="{FF2B5EF4-FFF2-40B4-BE49-F238E27FC236}">
                <a16:creationId xmlns:a16="http://schemas.microsoft.com/office/drawing/2014/main" id="{A98BCF59-F307-47D1-2606-8FC13EBB8D19}"/>
              </a:ext>
            </a:extLst>
          </p:cNvPr>
          <p:cNvSpPr txBox="1"/>
          <p:nvPr/>
        </p:nvSpPr>
        <p:spPr>
          <a:xfrm>
            <a:off x="800560" y="405318"/>
            <a:ext cx="8599753" cy="1077218"/>
          </a:xfrm>
          <a:prstGeom prst="rect">
            <a:avLst/>
          </a:prstGeom>
          <a:noFill/>
        </p:spPr>
        <p:txBody>
          <a:bodyPr wrap="square" lIns="91440" tIns="45720" rIns="91440" bIns="45720" anchor="t">
            <a:spAutoFit/>
          </a:bodyPr>
          <a:lstStyle/>
          <a:p>
            <a:pPr>
              <a:spcBef>
                <a:spcPts val="800"/>
              </a:spcBef>
              <a:defRPr/>
            </a:pPr>
            <a:r>
              <a:rPr lang="es-MX" sz="3200" b="1" dirty="0">
                <a:solidFill>
                  <a:srgbClr val="2198AA"/>
                </a:solidFill>
                <a:latin typeface="Verdana"/>
                <a:ea typeface="Verdana"/>
                <a:cs typeface="Helvetica"/>
              </a:rPr>
              <a:t>Grupos de variables - </a:t>
            </a:r>
            <a:r>
              <a:rPr lang="es-MX" sz="3200" b="1" dirty="0">
                <a:solidFill>
                  <a:srgbClr val="3E415F"/>
                </a:solidFill>
                <a:latin typeface="Verdana"/>
                <a:ea typeface="Verdana"/>
                <a:cs typeface="Helvetica"/>
              </a:rPr>
              <a:t>RADAR DE CORRUPCIÓN &amp; DESC: </a:t>
            </a:r>
            <a:r>
              <a:rPr lang="es-CO" sz="3200" b="1" dirty="0">
                <a:solidFill>
                  <a:srgbClr val="3E415F"/>
                </a:solidFill>
                <a:latin typeface="Verdana"/>
                <a:ea typeface="Verdana"/>
                <a:cs typeface="Helvetica"/>
              </a:rPr>
              <a:t>SPD</a:t>
            </a:r>
            <a:endParaRPr lang="es-ES" sz="3200" dirty="0">
              <a:solidFill>
                <a:srgbClr val="3E415F"/>
              </a:solidFill>
              <a:latin typeface="Verdana"/>
              <a:ea typeface="Verdana"/>
              <a:cs typeface="Calibri" panose="020F0502020204030204"/>
            </a:endParaRPr>
          </a:p>
        </p:txBody>
      </p:sp>
      <p:cxnSp>
        <p:nvCxnSpPr>
          <p:cNvPr id="16" name="Conector recto de flecha 40">
            <a:extLst>
              <a:ext uri="{FF2B5EF4-FFF2-40B4-BE49-F238E27FC236}">
                <a16:creationId xmlns:a16="http://schemas.microsoft.com/office/drawing/2014/main" id="{2C00AC58-CCAF-6E09-8EDE-CDBF062CFECC}"/>
              </a:ext>
            </a:extLst>
          </p:cNvPr>
          <p:cNvCxnSpPr>
            <a:cxnSpLocks/>
          </p:cNvCxnSpPr>
          <p:nvPr/>
        </p:nvCxnSpPr>
        <p:spPr>
          <a:xfrm flipH="1">
            <a:off x="7763105" y="3883961"/>
            <a:ext cx="425652" cy="0"/>
          </a:xfrm>
          <a:prstGeom prst="straightConnector1">
            <a:avLst/>
          </a:prstGeom>
          <a:ln w="28575">
            <a:solidFill>
              <a:srgbClr val="2198AA"/>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21" name="CuadroTexto 20">
            <a:extLst>
              <a:ext uri="{FF2B5EF4-FFF2-40B4-BE49-F238E27FC236}">
                <a16:creationId xmlns:a16="http://schemas.microsoft.com/office/drawing/2014/main" id="{59469B17-27E7-9648-8435-19DEECFD0067}"/>
              </a:ext>
            </a:extLst>
          </p:cNvPr>
          <p:cNvSpPr txBox="1"/>
          <p:nvPr/>
        </p:nvSpPr>
        <p:spPr>
          <a:xfrm>
            <a:off x="5060912" y="5325656"/>
            <a:ext cx="18614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600" dirty="0">
                <a:solidFill>
                  <a:schemeClr val="bg1"/>
                </a:solidFill>
                <a:latin typeface="Verdana"/>
                <a:ea typeface="Calibri"/>
                <a:cs typeface="Calibri"/>
              </a:rPr>
              <a:t> Aseo</a:t>
            </a:r>
            <a:endParaRPr lang="es-ES" sz="1600" dirty="0">
              <a:solidFill>
                <a:schemeClr val="bg1"/>
              </a:solidFill>
              <a:latin typeface="Verdana"/>
              <a:ea typeface="Calibri"/>
              <a:cs typeface="Calibri"/>
            </a:endParaRPr>
          </a:p>
        </p:txBody>
      </p:sp>
      <p:cxnSp>
        <p:nvCxnSpPr>
          <p:cNvPr id="22" name="Conector recto de flecha 40">
            <a:extLst>
              <a:ext uri="{FF2B5EF4-FFF2-40B4-BE49-F238E27FC236}">
                <a16:creationId xmlns:a16="http://schemas.microsoft.com/office/drawing/2014/main" id="{3BAB29FE-070A-0E0E-8CE0-C8E6307CDBCC}"/>
              </a:ext>
            </a:extLst>
          </p:cNvPr>
          <p:cNvCxnSpPr>
            <a:cxnSpLocks/>
          </p:cNvCxnSpPr>
          <p:nvPr/>
        </p:nvCxnSpPr>
        <p:spPr>
          <a:xfrm flipV="1">
            <a:off x="6075187" y="4987081"/>
            <a:ext cx="0" cy="309915"/>
          </a:xfrm>
          <a:prstGeom prst="straightConnector1">
            <a:avLst/>
          </a:prstGeom>
          <a:ln w="28575">
            <a:solidFill>
              <a:srgbClr val="2198AA"/>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37" name="Rectángulo: esquinas redondeadas 36">
            <a:extLst>
              <a:ext uri="{FF2B5EF4-FFF2-40B4-BE49-F238E27FC236}">
                <a16:creationId xmlns:a16="http://schemas.microsoft.com/office/drawing/2014/main" id="{94161543-19CF-5D1C-FFA6-E4E6D235DC80}"/>
              </a:ext>
            </a:extLst>
          </p:cNvPr>
          <p:cNvSpPr/>
          <p:nvPr/>
        </p:nvSpPr>
        <p:spPr>
          <a:xfrm>
            <a:off x="628465" y="4332838"/>
            <a:ext cx="1414399" cy="674236"/>
          </a:xfrm>
          <a:prstGeom prst="roundRect">
            <a:avLst/>
          </a:prstGeom>
          <a:solidFill>
            <a:srgbClr val="2198A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esquinas redondeadas 37">
            <a:extLst>
              <a:ext uri="{FF2B5EF4-FFF2-40B4-BE49-F238E27FC236}">
                <a16:creationId xmlns:a16="http://schemas.microsoft.com/office/drawing/2014/main" id="{F5BD7EE9-78EC-CF0E-6A73-F6C703289D1C}"/>
              </a:ext>
            </a:extLst>
          </p:cNvPr>
          <p:cNvSpPr/>
          <p:nvPr/>
        </p:nvSpPr>
        <p:spPr>
          <a:xfrm>
            <a:off x="610536" y="2727143"/>
            <a:ext cx="1414399" cy="691780"/>
          </a:xfrm>
          <a:prstGeom prst="roundRect">
            <a:avLst/>
          </a:prstGeom>
          <a:solidFill>
            <a:srgbClr val="2198A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esquinas redondeadas 38">
            <a:extLst>
              <a:ext uri="{FF2B5EF4-FFF2-40B4-BE49-F238E27FC236}">
                <a16:creationId xmlns:a16="http://schemas.microsoft.com/office/drawing/2014/main" id="{9D8C42FF-09E0-2159-2535-81AD0EE8CCBE}"/>
              </a:ext>
            </a:extLst>
          </p:cNvPr>
          <p:cNvSpPr/>
          <p:nvPr/>
        </p:nvSpPr>
        <p:spPr>
          <a:xfrm>
            <a:off x="601572" y="3533967"/>
            <a:ext cx="1414399" cy="683826"/>
          </a:xfrm>
          <a:prstGeom prst="roundRect">
            <a:avLst/>
          </a:prstGeom>
          <a:solidFill>
            <a:srgbClr val="2198A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3" name="Grupo 42">
            <a:extLst>
              <a:ext uri="{FF2B5EF4-FFF2-40B4-BE49-F238E27FC236}">
                <a16:creationId xmlns:a16="http://schemas.microsoft.com/office/drawing/2014/main" id="{0AC793A0-0A9D-8AA5-F623-A432C09C3F52}"/>
              </a:ext>
            </a:extLst>
          </p:cNvPr>
          <p:cNvGrpSpPr/>
          <p:nvPr/>
        </p:nvGrpSpPr>
        <p:grpSpPr>
          <a:xfrm>
            <a:off x="2059385" y="2985447"/>
            <a:ext cx="423763" cy="1768379"/>
            <a:chOff x="2456366" y="3287069"/>
            <a:chExt cx="423763" cy="1768379"/>
          </a:xfrm>
        </p:grpSpPr>
        <p:cxnSp>
          <p:nvCxnSpPr>
            <p:cNvPr id="44" name="Conector recto de flecha 43">
              <a:extLst>
                <a:ext uri="{FF2B5EF4-FFF2-40B4-BE49-F238E27FC236}">
                  <a16:creationId xmlns:a16="http://schemas.microsoft.com/office/drawing/2014/main" id="{7FF7706F-9607-E290-4CAD-76257F234564}"/>
                </a:ext>
              </a:extLst>
            </p:cNvPr>
            <p:cNvCxnSpPr>
              <a:cxnSpLocks/>
            </p:cNvCxnSpPr>
            <p:nvPr/>
          </p:nvCxnSpPr>
          <p:spPr>
            <a:xfrm flipH="1" flipV="1">
              <a:off x="2456368" y="3299847"/>
              <a:ext cx="420693" cy="2822"/>
            </a:xfrm>
            <a:prstGeom prst="straightConnector1">
              <a:avLst/>
            </a:prstGeom>
            <a:ln w="28575">
              <a:solidFill>
                <a:srgbClr val="2198AA"/>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0FFAADBA-BBBF-E3F6-5B6A-4D19A3BC9B33}"/>
                </a:ext>
              </a:extLst>
            </p:cNvPr>
            <p:cNvCxnSpPr/>
            <p:nvPr/>
          </p:nvCxnSpPr>
          <p:spPr>
            <a:xfrm flipH="1" flipV="1">
              <a:off x="2878600" y="3287069"/>
              <a:ext cx="1529" cy="1768379"/>
            </a:xfrm>
            <a:prstGeom prst="straightConnector1">
              <a:avLst/>
            </a:prstGeom>
            <a:ln w="28575">
              <a:solidFill>
                <a:srgbClr val="2198AA"/>
              </a:solidFill>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04E1E690-BFBB-A283-ACB0-64E98FF0195C}"/>
                </a:ext>
              </a:extLst>
            </p:cNvPr>
            <p:cNvCxnSpPr>
              <a:cxnSpLocks/>
            </p:cNvCxnSpPr>
            <p:nvPr/>
          </p:nvCxnSpPr>
          <p:spPr>
            <a:xfrm flipH="1" flipV="1">
              <a:off x="2456367" y="4098717"/>
              <a:ext cx="420693" cy="2822"/>
            </a:xfrm>
            <a:prstGeom prst="straightConnector1">
              <a:avLst/>
            </a:prstGeom>
            <a:ln w="28575">
              <a:solidFill>
                <a:srgbClr val="2198AA"/>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7C88EACB-0070-CE11-2171-A369B8F1DF13}"/>
                </a:ext>
              </a:extLst>
            </p:cNvPr>
            <p:cNvCxnSpPr>
              <a:cxnSpLocks/>
            </p:cNvCxnSpPr>
            <p:nvPr/>
          </p:nvCxnSpPr>
          <p:spPr>
            <a:xfrm flipH="1" flipV="1">
              <a:off x="2456366" y="5045071"/>
              <a:ext cx="420693" cy="2822"/>
            </a:xfrm>
            <a:prstGeom prst="straightConnector1">
              <a:avLst/>
            </a:prstGeom>
            <a:ln w="28575">
              <a:solidFill>
                <a:srgbClr val="2198AA"/>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CuadroTexto 16">
            <a:extLst>
              <a:ext uri="{FF2B5EF4-FFF2-40B4-BE49-F238E27FC236}">
                <a16:creationId xmlns:a16="http://schemas.microsoft.com/office/drawing/2014/main" id="{1DA6C24F-9236-B5B4-772B-3D09525CAD57}"/>
              </a:ext>
            </a:extLst>
          </p:cNvPr>
          <p:cNvSpPr txBox="1"/>
          <p:nvPr/>
        </p:nvSpPr>
        <p:spPr>
          <a:xfrm>
            <a:off x="704235" y="2757845"/>
            <a:ext cx="1260097" cy="646331"/>
          </a:xfrm>
          <a:prstGeom prst="rect">
            <a:avLst/>
          </a:prstGeom>
          <a:noFill/>
        </p:spPr>
        <p:txBody>
          <a:bodyPr wrap="square" lIns="91440" tIns="45720" rIns="91440" bIns="45720" anchor="t">
            <a:spAutoFit/>
          </a:bodyPr>
          <a:lstStyle/>
          <a:p>
            <a:pPr algn="ctr" fontAlgn="ctr"/>
            <a:r>
              <a:rPr lang="es-CO" sz="1200" i="0" u="none" strike="noStrike" dirty="0">
                <a:solidFill>
                  <a:schemeClr val="bg1"/>
                </a:solidFill>
                <a:effectLst/>
                <a:latin typeface="Verdana"/>
                <a:ea typeface="Verdana"/>
                <a:cs typeface="Helvetica"/>
              </a:rPr>
              <a:t>Acueducto</a:t>
            </a:r>
          </a:p>
          <a:p>
            <a:pPr algn="ctr" fontAlgn="ctr"/>
            <a:r>
              <a:rPr lang="es-CO" sz="1200" dirty="0">
                <a:solidFill>
                  <a:schemeClr val="bg1"/>
                </a:solidFill>
                <a:latin typeface="Verdana"/>
                <a:ea typeface="Verdana"/>
                <a:cs typeface="Helvetica"/>
              </a:rPr>
              <a:t>Urbano y Rural</a:t>
            </a:r>
            <a:endParaRPr lang="es-CO" sz="1200" i="0" u="none" strike="noStrike" dirty="0">
              <a:solidFill>
                <a:schemeClr val="bg1"/>
              </a:solidFill>
              <a:effectLst/>
              <a:latin typeface="Verdana"/>
              <a:ea typeface="Verdana"/>
              <a:cs typeface="Helvetica"/>
            </a:endParaRPr>
          </a:p>
        </p:txBody>
      </p:sp>
      <p:sp>
        <p:nvSpPr>
          <p:cNvPr id="49" name="CuadroTexto 16">
            <a:extLst>
              <a:ext uri="{FF2B5EF4-FFF2-40B4-BE49-F238E27FC236}">
                <a16:creationId xmlns:a16="http://schemas.microsoft.com/office/drawing/2014/main" id="{DC8CC552-5CA4-58A6-81D1-5A30BE483286}"/>
              </a:ext>
            </a:extLst>
          </p:cNvPr>
          <p:cNvSpPr txBox="1"/>
          <p:nvPr/>
        </p:nvSpPr>
        <p:spPr>
          <a:xfrm>
            <a:off x="694589" y="3533521"/>
            <a:ext cx="1260097" cy="646331"/>
          </a:xfrm>
          <a:prstGeom prst="rect">
            <a:avLst/>
          </a:prstGeom>
          <a:noFill/>
        </p:spPr>
        <p:txBody>
          <a:bodyPr wrap="square" lIns="91440" tIns="45720" rIns="91440" bIns="45720" anchor="t">
            <a:spAutoFit/>
          </a:bodyPr>
          <a:lstStyle/>
          <a:p>
            <a:pPr algn="ctr" fontAlgn="ctr"/>
            <a:r>
              <a:rPr lang="es-CO" sz="1200" i="0" u="none" strike="noStrike" dirty="0">
                <a:solidFill>
                  <a:schemeClr val="bg1"/>
                </a:solidFill>
                <a:effectLst/>
                <a:latin typeface="Verdana"/>
                <a:ea typeface="Verdana"/>
                <a:cs typeface="Helvetica"/>
              </a:rPr>
              <a:t>Alcantarillado</a:t>
            </a:r>
          </a:p>
          <a:p>
            <a:pPr algn="ctr" fontAlgn="ctr"/>
            <a:r>
              <a:rPr lang="es-CO" sz="1200" dirty="0">
                <a:solidFill>
                  <a:schemeClr val="bg1"/>
                </a:solidFill>
                <a:latin typeface="Verdana"/>
                <a:ea typeface="Verdana"/>
                <a:cs typeface="Helvetica"/>
              </a:rPr>
              <a:t>Urbano y Rural</a:t>
            </a:r>
            <a:endParaRPr lang="es-CO" sz="1200" i="0" u="none" strike="noStrike" dirty="0">
              <a:solidFill>
                <a:schemeClr val="bg1"/>
              </a:solidFill>
              <a:effectLst/>
              <a:latin typeface="Verdana"/>
              <a:ea typeface="Verdana"/>
              <a:cs typeface="Helvetica"/>
            </a:endParaRPr>
          </a:p>
        </p:txBody>
      </p:sp>
      <p:sp>
        <p:nvSpPr>
          <p:cNvPr id="50" name="CuadroTexto 16">
            <a:extLst>
              <a:ext uri="{FF2B5EF4-FFF2-40B4-BE49-F238E27FC236}">
                <a16:creationId xmlns:a16="http://schemas.microsoft.com/office/drawing/2014/main" id="{C9EB707B-BEB0-6E3C-872F-07C30CF8E249}"/>
              </a:ext>
            </a:extLst>
          </p:cNvPr>
          <p:cNvSpPr txBox="1"/>
          <p:nvPr/>
        </p:nvSpPr>
        <p:spPr>
          <a:xfrm>
            <a:off x="704234" y="4432697"/>
            <a:ext cx="1260097" cy="461665"/>
          </a:xfrm>
          <a:prstGeom prst="rect">
            <a:avLst/>
          </a:prstGeom>
          <a:noFill/>
        </p:spPr>
        <p:txBody>
          <a:bodyPr wrap="square" lIns="91440" tIns="45720" rIns="91440" bIns="45720" anchor="t">
            <a:spAutoFit/>
          </a:bodyPr>
          <a:lstStyle/>
          <a:p>
            <a:pPr algn="ctr" fontAlgn="ctr"/>
            <a:r>
              <a:rPr lang="es-CO" sz="1200" i="0" u="none" strike="noStrike" dirty="0">
                <a:solidFill>
                  <a:schemeClr val="bg1"/>
                </a:solidFill>
                <a:effectLst/>
                <a:latin typeface="Verdana"/>
                <a:ea typeface="Verdana"/>
                <a:cs typeface="Helvetica"/>
              </a:rPr>
              <a:t>Calidad del Agua</a:t>
            </a:r>
          </a:p>
        </p:txBody>
      </p:sp>
      <p:sp>
        <p:nvSpPr>
          <p:cNvPr id="60" name="Rectángulo: esquinas redondeadas 59">
            <a:extLst>
              <a:ext uri="{FF2B5EF4-FFF2-40B4-BE49-F238E27FC236}">
                <a16:creationId xmlns:a16="http://schemas.microsoft.com/office/drawing/2014/main" id="{44D506CF-A3CB-A204-0A26-67128A423E69}"/>
              </a:ext>
            </a:extLst>
          </p:cNvPr>
          <p:cNvSpPr/>
          <p:nvPr/>
        </p:nvSpPr>
        <p:spPr>
          <a:xfrm>
            <a:off x="5395405" y="5342013"/>
            <a:ext cx="1344215" cy="677608"/>
          </a:xfrm>
          <a:prstGeom prst="roundRect">
            <a:avLst/>
          </a:prstGeom>
          <a:solidFill>
            <a:srgbClr val="2198A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CuadroTexto 60">
            <a:extLst>
              <a:ext uri="{FF2B5EF4-FFF2-40B4-BE49-F238E27FC236}">
                <a16:creationId xmlns:a16="http://schemas.microsoft.com/office/drawing/2014/main" id="{5E2CD84D-C655-71A1-8A73-AAC549F1AC56}"/>
              </a:ext>
            </a:extLst>
          </p:cNvPr>
          <p:cNvSpPr txBox="1"/>
          <p:nvPr/>
        </p:nvSpPr>
        <p:spPr>
          <a:xfrm>
            <a:off x="5142628" y="5485230"/>
            <a:ext cx="1865118"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600" dirty="0">
                <a:solidFill>
                  <a:schemeClr val="bg1"/>
                </a:solidFill>
                <a:latin typeface="Verdana"/>
                <a:ea typeface="Calibri"/>
                <a:cs typeface="Calibri"/>
              </a:rPr>
              <a:t>Aseo</a:t>
            </a:r>
          </a:p>
          <a:p>
            <a:pPr algn="ctr"/>
            <a:endParaRPr lang="es-CO" sz="700" dirty="0">
              <a:solidFill>
                <a:schemeClr val="bg1"/>
              </a:solidFill>
              <a:latin typeface="Verdana"/>
              <a:ea typeface="Calibri"/>
              <a:cs typeface="Calibri"/>
            </a:endParaRPr>
          </a:p>
        </p:txBody>
      </p:sp>
      <p:grpSp>
        <p:nvGrpSpPr>
          <p:cNvPr id="62" name="Grupo 61">
            <a:extLst>
              <a:ext uri="{FF2B5EF4-FFF2-40B4-BE49-F238E27FC236}">
                <a16:creationId xmlns:a16="http://schemas.microsoft.com/office/drawing/2014/main" id="{02E56182-343F-5367-3510-F5DA62B4550D}"/>
              </a:ext>
            </a:extLst>
          </p:cNvPr>
          <p:cNvGrpSpPr/>
          <p:nvPr/>
        </p:nvGrpSpPr>
        <p:grpSpPr>
          <a:xfrm rot="10800000">
            <a:off x="9791285" y="2998225"/>
            <a:ext cx="423763" cy="1768379"/>
            <a:chOff x="2456366" y="3287069"/>
            <a:chExt cx="423763" cy="1768379"/>
          </a:xfrm>
        </p:grpSpPr>
        <p:cxnSp>
          <p:nvCxnSpPr>
            <p:cNvPr id="63" name="Conector recto de flecha 62">
              <a:extLst>
                <a:ext uri="{FF2B5EF4-FFF2-40B4-BE49-F238E27FC236}">
                  <a16:creationId xmlns:a16="http://schemas.microsoft.com/office/drawing/2014/main" id="{5E8F79E4-2C0A-AE91-2E57-10148DE63573}"/>
                </a:ext>
              </a:extLst>
            </p:cNvPr>
            <p:cNvCxnSpPr>
              <a:cxnSpLocks/>
            </p:cNvCxnSpPr>
            <p:nvPr/>
          </p:nvCxnSpPr>
          <p:spPr>
            <a:xfrm flipH="1" flipV="1">
              <a:off x="2456368" y="3299847"/>
              <a:ext cx="420693" cy="2822"/>
            </a:xfrm>
            <a:prstGeom prst="straightConnector1">
              <a:avLst/>
            </a:prstGeom>
            <a:ln w="28575">
              <a:solidFill>
                <a:srgbClr val="2198AA"/>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a16="http://schemas.microsoft.com/office/drawing/2014/main" id="{B3E6A118-D3FF-7EC9-A6E1-F1680B86FEDB}"/>
                </a:ext>
              </a:extLst>
            </p:cNvPr>
            <p:cNvCxnSpPr/>
            <p:nvPr/>
          </p:nvCxnSpPr>
          <p:spPr>
            <a:xfrm flipH="1" flipV="1">
              <a:off x="2878600" y="3287069"/>
              <a:ext cx="1529" cy="1768379"/>
            </a:xfrm>
            <a:prstGeom prst="straightConnector1">
              <a:avLst/>
            </a:prstGeom>
            <a:ln w="28575">
              <a:solidFill>
                <a:srgbClr val="2198AA"/>
              </a:solidFill>
            </a:ln>
          </p:spPr>
          <p:style>
            <a:lnRef idx="1">
              <a:schemeClr val="accent1"/>
            </a:lnRef>
            <a:fillRef idx="0">
              <a:schemeClr val="accent1"/>
            </a:fillRef>
            <a:effectRef idx="0">
              <a:schemeClr val="accent1"/>
            </a:effectRef>
            <a:fontRef idx="minor">
              <a:schemeClr val="tx1"/>
            </a:fontRef>
          </p:style>
        </p:cxnSp>
        <p:cxnSp>
          <p:nvCxnSpPr>
            <p:cNvPr id="65" name="Conector recto de flecha 64">
              <a:extLst>
                <a:ext uri="{FF2B5EF4-FFF2-40B4-BE49-F238E27FC236}">
                  <a16:creationId xmlns:a16="http://schemas.microsoft.com/office/drawing/2014/main" id="{BE82F852-E280-234F-5701-C53E74107339}"/>
                </a:ext>
              </a:extLst>
            </p:cNvPr>
            <p:cNvCxnSpPr>
              <a:cxnSpLocks/>
            </p:cNvCxnSpPr>
            <p:nvPr/>
          </p:nvCxnSpPr>
          <p:spPr>
            <a:xfrm flipH="1" flipV="1">
              <a:off x="2456367" y="4098717"/>
              <a:ext cx="420693" cy="2822"/>
            </a:xfrm>
            <a:prstGeom prst="straightConnector1">
              <a:avLst/>
            </a:prstGeom>
            <a:ln w="28575">
              <a:solidFill>
                <a:srgbClr val="2198AA"/>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a16="http://schemas.microsoft.com/office/drawing/2014/main" id="{83D1A7DF-AD86-BB60-8A3B-DE202DCD2866}"/>
                </a:ext>
              </a:extLst>
            </p:cNvPr>
            <p:cNvCxnSpPr>
              <a:cxnSpLocks/>
            </p:cNvCxnSpPr>
            <p:nvPr/>
          </p:nvCxnSpPr>
          <p:spPr>
            <a:xfrm flipH="1" flipV="1">
              <a:off x="2456366" y="5045071"/>
              <a:ext cx="420693" cy="2822"/>
            </a:xfrm>
            <a:prstGeom prst="straightConnector1">
              <a:avLst/>
            </a:prstGeom>
            <a:ln w="28575">
              <a:solidFill>
                <a:srgbClr val="2198AA"/>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Rectángulo: esquinas redondeadas 66">
            <a:extLst>
              <a:ext uri="{FF2B5EF4-FFF2-40B4-BE49-F238E27FC236}">
                <a16:creationId xmlns:a16="http://schemas.microsoft.com/office/drawing/2014/main" id="{F5FB250D-3972-A913-A4EC-9B2A9E1F3B5B}"/>
              </a:ext>
            </a:extLst>
          </p:cNvPr>
          <p:cNvSpPr/>
          <p:nvPr/>
        </p:nvSpPr>
        <p:spPr>
          <a:xfrm>
            <a:off x="10292618" y="2856488"/>
            <a:ext cx="1414399" cy="691780"/>
          </a:xfrm>
          <a:prstGeom prst="roundRect">
            <a:avLst/>
          </a:prstGeom>
          <a:solidFill>
            <a:srgbClr val="85C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Rectángulo: esquinas redondeadas 67">
            <a:extLst>
              <a:ext uri="{FF2B5EF4-FFF2-40B4-BE49-F238E27FC236}">
                <a16:creationId xmlns:a16="http://schemas.microsoft.com/office/drawing/2014/main" id="{3A98AFA6-01A7-369A-2705-2AF30A0772EA}"/>
              </a:ext>
            </a:extLst>
          </p:cNvPr>
          <p:cNvSpPr/>
          <p:nvPr/>
        </p:nvSpPr>
        <p:spPr>
          <a:xfrm>
            <a:off x="10283654" y="3663312"/>
            <a:ext cx="1414399" cy="683826"/>
          </a:xfrm>
          <a:prstGeom prst="roundRect">
            <a:avLst/>
          </a:prstGeom>
          <a:solidFill>
            <a:srgbClr val="85C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CuadroTexto 16">
            <a:extLst>
              <a:ext uri="{FF2B5EF4-FFF2-40B4-BE49-F238E27FC236}">
                <a16:creationId xmlns:a16="http://schemas.microsoft.com/office/drawing/2014/main" id="{5CABCB1C-CDF8-4047-566A-15F7B56A47F3}"/>
              </a:ext>
            </a:extLst>
          </p:cNvPr>
          <p:cNvSpPr txBox="1"/>
          <p:nvPr/>
        </p:nvSpPr>
        <p:spPr>
          <a:xfrm>
            <a:off x="10385282" y="2952561"/>
            <a:ext cx="1260097" cy="461665"/>
          </a:xfrm>
          <a:prstGeom prst="rect">
            <a:avLst/>
          </a:prstGeom>
          <a:noFill/>
        </p:spPr>
        <p:txBody>
          <a:bodyPr wrap="square" lIns="91440" tIns="45720" rIns="91440" bIns="45720" anchor="t">
            <a:spAutoFit/>
          </a:bodyPr>
          <a:lstStyle/>
          <a:p>
            <a:pPr algn="ctr" fontAlgn="ctr"/>
            <a:r>
              <a:rPr lang="es-CO" sz="1200" i="0" u="none" strike="noStrike" dirty="0">
                <a:solidFill>
                  <a:schemeClr val="bg1"/>
                </a:solidFill>
                <a:effectLst/>
                <a:latin typeface="Verdana"/>
                <a:ea typeface="Verdana"/>
                <a:cs typeface="Helvetica"/>
              </a:rPr>
              <a:t>Zonas</a:t>
            </a:r>
          </a:p>
          <a:p>
            <a:pPr algn="ctr" fontAlgn="ctr"/>
            <a:r>
              <a:rPr lang="es-CO" sz="1200" dirty="0">
                <a:solidFill>
                  <a:schemeClr val="bg1"/>
                </a:solidFill>
                <a:latin typeface="Verdana"/>
                <a:ea typeface="Verdana"/>
                <a:cs typeface="Helvetica"/>
              </a:rPr>
              <a:t>Urbanas</a:t>
            </a:r>
            <a:endParaRPr lang="es-CO" sz="1200" i="0" u="none" strike="noStrike" dirty="0">
              <a:solidFill>
                <a:schemeClr val="bg1"/>
              </a:solidFill>
              <a:effectLst/>
              <a:latin typeface="Verdana"/>
              <a:ea typeface="Verdana"/>
              <a:cs typeface="Helvetica"/>
            </a:endParaRPr>
          </a:p>
        </p:txBody>
      </p:sp>
      <p:sp>
        <p:nvSpPr>
          <p:cNvPr id="71" name="CuadroTexto 16">
            <a:extLst>
              <a:ext uri="{FF2B5EF4-FFF2-40B4-BE49-F238E27FC236}">
                <a16:creationId xmlns:a16="http://schemas.microsoft.com/office/drawing/2014/main" id="{E04405E4-D07E-9B21-82C5-3503E4204A59}"/>
              </a:ext>
            </a:extLst>
          </p:cNvPr>
          <p:cNvSpPr txBox="1"/>
          <p:nvPr/>
        </p:nvSpPr>
        <p:spPr>
          <a:xfrm>
            <a:off x="10385282" y="3721300"/>
            <a:ext cx="1260097" cy="461665"/>
          </a:xfrm>
          <a:prstGeom prst="rect">
            <a:avLst/>
          </a:prstGeom>
          <a:noFill/>
        </p:spPr>
        <p:txBody>
          <a:bodyPr wrap="square" lIns="91440" tIns="45720" rIns="91440" bIns="45720" anchor="t">
            <a:spAutoFit/>
          </a:bodyPr>
          <a:lstStyle/>
          <a:p>
            <a:pPr algn="ctr" fontAlgn="ctr"/>
            <a:r>
              <a:rPr lang="es-CO" sz="1200" i="0" u="none" strike="noStrike" dirty="0">
                <a:solidFill>
                  <a:schemeClr val="bg1"/>
                </a:solidFill>
                <a:effectLst/>
                <a:latin typeface="Verdana"/>
                <a:ea typeface="Verdana"/>
                <a:cs typeface="Helvetica"/>
              </a:rPr>
              <a:t>Zonas</a:t>
            </a:r>
          </a:p>
          <a:p>
            <a:pPr algn="ctr" fontAlgn="ctr"/>
            <a:r>
              <a:rPr lang="es-CO" sz="1200" dirty="0">
                <a:solidFill>
                  <a:schemeClr val="bg1"/>
                </a:solidFill>
                <a:latin typeface="Verdana"/>
                <a:ea typeface="Verdana"/>
                <a:cs typeface="Helvetica"/>
              </a:rPr>
              <a:t>Rurales</a:t>
            </a:r>
            <a:endParaRPr lang="es-CO" sz="1200" i="0" u="none" strike="noStrike" dirty="0">
              <a:solidFill>
                <a:schemeClr val="bg1"/>
              </a:solidFill>
              <a:effectLst/>
              <a:latin typeface="Verdana"/>
              <a:ea typeface="Verdana"/>
              <a:cs typeface="Helvetica"/>
            </a:endParaRPr>
          </a:p>
        </p:txBody>
      </p:sp>
      <p:sp>
        <p:nvSpPr>
          <p:cNvPr id="72" name="Rectángulo: esquinas redondeadas 71">
            <a:extLst>
              <a:ext uri="{FF2B5EF4-FFF2-40B4-BE49-F238E27FC236}">
                <a16:creationId xmlns:a16="http://schemas.microsoft.com/office/drawing/2014/main" id="{31D405E3-952E-0ED8-4197-14FA0DC7CFB2}"/>
              </a:ext>
            </a:extLst>
          </p:cNvPr>
          <p:cNvSpPr/>
          <p:nvPr/>
        </p:nvSpPr>
        <p:spPr>
          <a:xfrm>
            <a:off x="10296140" y="4467428"/>
            <a:ext cx="1414399" cy="683826"/>
          </a:xfrm>
          <a:prstGeom prst="roundRect">
            <a:avLst/>
          </a:prstGeom>
          <a:solidFill>
            <a:srgbClr val="85C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CuadroTexto 16">
            <a:extLst>
              <a:ext uri="{FF2B5EF4-FFF2-40B4-BE49-F238E27FC236}">
                <a16:creationId xmlns:a16="http://schemas.microsoft.com/office/drawing/2014/main" id="{1CC3259A-3E8C-5803-B818-AB85F4BD93A9}"/>
              </a:ext>
            </a:extLst>
          </p:cNvPr>
          <p:cNvSpPr txBox="1"/>
          <p:nvPr/>
        </p:nvSpPr>
        <p:spPr>
          <a:xfrm>
            <a:off x="10422458" y="4473927"/>
            <a:ext cx="1260097" cy="646331"/>
          </a:xfrm>
          <a:prstGeom prst="rect">
            <a:avLst/>
          </a:prstGeom>
          <a:noFill/>
        </p:spPr>
        <p:txBody>
          <a:bodyPr wrap="square" lIns="91440" tIns="45720" rIns="91440" bIns="45720" anchor="t">
            <a:spAutoFit/>
          </a:bodyPr>
          <a:lstStyle/>
          <a:p>
            <a:pPr algn="ctr" fontAlgn="ctr"/>
            <a:r>
              <a:rPr lang="es-CO" sz="1200" dirty="0">
                <a:solidFill>
                  <a:schemeClr val="bg1"/>
                </a:solidFill>
                <a:latin typeface="Verdana"/>
                <a:ea typeface="Verdana"/>
                <a:cs typeface="Helvetica"/>
              </a:rPr>
              <a:t>Calidad en la prestación del  servicio</a:t>
            </a:r>
            <a:endParaRPr lang="es-CO" sz="1200" i="0" u="none" strike="noStrike" dirty="0">
              <a:solidFill>
                <a:schemeClr val="bg1"/>
              </a:solidFill>
              <a:effectLst/>
              <a:latin typeface="Verdana"/>
              <a:ea typeface="Verdana"/>
              <a:cs typeface="Helvetica"/>
            </a:endParaRPr>
          </a:p>
        </p:txBody>
      </p:sp>
    </p:spTree>
    <p:extLst>
      <p:ext uri="{BB962C8B-B14F-4D97-AF65-F5344CB8AC3E}">
        <p14:creationId xmlns:p14="http://schemas.microsoft.com/office/powerpoint/2010/main" val="32565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DCDE9064-BE3D-EC54-37B7-ED0622C09E03}"/>
              </a:ext>
            </a:extLst>
          </p:cNvPr>
          <p:cNvSpPr>
            <a:spLocks noGrp="1"/>
          </p:cNvSpPr>
          <p:nvPr>
            <p:ph type="subTitle" idx="1"/>
          </p:nvPr>
        </p:nvSpPr>
        <p:spPr>
          <a:xfrm>
            <a:off x="493973" y="2073611"/>
            <a:ext cx="5215178" cy="4014437"/>
          </a:xfrm>
        </p:spPr>
        <p:txBody>
          <a:bodyPr vert="horz" lIns="91440" tIns="45720" rIns="91440" bIns="45720" rtlCol="0" anchor="t">
            <a:noAutofit/>
          </a:bodyPr>
          <a:lstStyle/>
          <a:p>
            <a:pPr marL="342900" indent="-342900" algn="l">
              <a:lnSpc>
                <a:spcPct val="100000"/>
              </a:lnSpc>
              <a:buChar char="•"/>
            </a:pPr>
            <a:r>
              <a:rPr lang="es-ES" sz="2000" b="1" dirty="0">
                <a:solidFill>
                  <a:srgbClr val="2198AA"/>
                </a:solidFill>
                <a:latin typeface="Verdana"/>
                <a:ea typeface="Verdana"/>
              </a:rPr>
              <a:t>Resolución 1/18 de la CIDH Corrupción y Derechos Humanos:</a:t>
            </a:r>
            <a:r>
              <a:rPr lang="es-ES" sz="2000" dirty="0">
                <a:solidFill>
                  <a:srgbClr val="2198AA"/>
                </a:solidFill>
                <a:latin typeface="Verdana"/>
                <a:ea typeface="Verdana"/>
              </a:rPr>
              <a:t> </a:t>
            </a:r>
            <a:r>
              <a:rPr lang="es-ES" sz="2000" dirty="0">
                <a:solidFill>
                  <a:schemeClr val="tx1">
                    <a:lumMod val="85000"/>
                    <a:lumOff val="15000"/>
                  </a:schemeClr>
                </a:solidFill>
                <a:latin typeface="Verdana"/>
                <a:ea typeface="Verdana"/>
              </a:rPr>
              <a:t>Corrupción es el abuso o desviación del poder privado o público que desplaza el interés público por uno privado que daña la institucionalidad y afecta los derechos humanos.</a:t>
            </a:r>
            <a:endParaRPr lang="es-CO" sz="2000" dirty="0">
              <a:solidFill>
                <a:schemeClr val="tx1">
                  <a:lumMod val="85000"/>
                  <a:lumOff val="15000"/>
                </a:schemeClr>
              </a:solidFill>
              <a:latin typeface="Verdana"/>
              <a:ea typeface="Verdana"/>
              <a:cs typeface="Helvetica"/>
            </a:endParaRPr>
          </a:p>
          <a:p>
            <a:pPr marL="342900" indent="-342900" algn="l">
              <a:lnSpc>
                <a:spcPct val="100000"/>
              </a:lnSpc>
              <a:buChar char="•"/>
            </a:pPr>
            <a:r>
              <a:rPr lang="es-ES" sz="2000" dirty="0">
                <a:solidFill>
                  <a:schemeClr val="tx1">
                    <a:lumMod val="85000"/>
                    <a:lumOff val="15000"/>
                  </a:schemeClr>
                </a:solidFill>
                <a:latin typeface="Verdana"/>
                <a:ea typeface="Verdana"/>
                <a:cs typeface="Helvetica"/>
              </a:rPr>
              <a:t>La corrupción lesiona los derechos humanos en términos de igualdad de oportunidades para los ciudadanos.</a:t>
            </a:r>
          </a:p>
        </p:txBody>
      </p:sp>
      <p:sp>
        <p:nvSpPr>
          <p:cNvPr id="6" name="CuadroTexto 5">
            <a:extLst>
              <a:ext uri="{FF2B5EF4-FFF2-40B4-BE49-F238E27FC236}">
                <a16:creationId xmlns:a16="http://schemas.microsoft.com/office/drawing/2014/main" id="{E7DD871E-9050-4839-F60E-6051114C0399}"/>
              </a:ext>
            </a:extLst>
          </p:cNvPr>
          <p:cNvSpPr txBox="1"/>
          <p:nvPr/>
        </p:nvSpPr>
        <p:spPr>
          <a:xfrm>
            <a:off x="5225409" y="6639446"/>
            <a:ext cx="1741182" cy="261610"/>
          </a:xfrm>
          <a:prstGeom prst="rect">
            <a:avLst/>
          </a:prstGeom>
          <a:noFill/>
        </p:spPr>
        <p:txBody>
          <a:bodyPr wrap="none" rtlCol="0">
            <a:spAutoFit/>
          </a:bodyPr>
          <a:lstStyle/>
          <a:p>
            <a:r>
              <a:rPr lang="es-CO" sz="1100" b="1">
                <a:solidFill>
                  <a:schemeClr val="bg1"/>
                </a:solidFill>
                <a:latin typeface="Helvetica" pitchFamily="2" charset="0"/>
              </a:rPr>
              <a:t>www.---------------.gov.co</a:t>
            </a:r>
          </a:p>
        </p:txBody>
      </p:sp>
      <p:sp>
        <p:nvSpPr>
          <p:cNvPr id="2" name="AutoShape 2" descr="https://usc-powerpoint.officeapps.live.com/pods/GetClipboardImage.ashx?Id=a64c78dc-b978-4b7a-b421-9af13a8b9f83&amp;DC=PUS3&amp;pkey=bb34d27f-ba2d-468a-8bc8-f8a1b3730918&amp;wdwaccluster=PUS3"/>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4" descr="https://usc-powerpoint.officeapps.live.com/pods/GetClipboardImage.ashx?Id=a64c78dc-b978-4b7a-b421-9af13a8b9f83&amp;DC=PUS3&amp;pkey=bb34d27f-ba2d-468a-8bc8-f8a1b3730918&amp;wdwaccluster=PUS3"/>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6" descr="https://usc-powerpoint.officeapps.live.com/pods/GetClipboardImage.ashx?Id=68b9ea9b-1250-496b-a393-5dc6341bd2d1&amp;DC=PUS3&amp;pkey=12504d7c-f6b6-4614-835d-917845e286d4&amp;wdwaccluster=PUS3"/>
          <p:cNvSpPr>
            <a:spLocks noChangeAspect="1" noChangeArrowheads="1"/>
          </p:cNvSpPr>
          <p:nvPr/>
        </p:nvSpPr>
        <p:spPr bwMode="auto">
          <a:xfrm>
            <a:off x="5238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8" descr="https://usc-powerpoint.officeapps.live.com/pods/GetClipboardImage.ashx?Id=68b9ea9b-1250-496b-a393-5dc6341bd2d1&amp;DC=PUS3&amp;pkey=12504d7c-f6b6-4614-835d-917845e286d4&amp;wdwaccluster=PUS3"/>
          <p:cNvSpPr>
            <a:spLocks noChangeAspect="1" noChangeArrowheads="1"/>
          </p:cNvSpPr>
          <p:nvPr/>
        </p:nvSpPr>
        <p:spPr bwMode="auto">
          <a:xfrm>
            <a:off x="6762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5971607" y="3244334"/>
            <a:ext cx="248786" cy="369332"/>
          </a:xfrm>
          <a:prstGeom prst="rect">
            <a:avLst/>
          </a:prstGeom>
        </p:spPr>
        <p:txBody>
          <a:bodyPr wrap="none">
            <a:spAutoFit/>
          </a:bodyPr>
          <a:lstStyle/>
          <a:p>
            <a:r>
              <a:rPr lang="es-CO"/>
              <a:t> </a:t>
            </a:r>
          </a:p>
        </p:txBody>
      </p:sp>
      <p:sp>
        <p:nvSpPr>
          <p:cNvPr id="10" name="AutoShape 10" descr="https://usc-powerpoint.officeapps.live.com/pods/GetClipboardImage.ashx?Id=67d007e8-5469-4610-80f1-1ad5bf6d07f3&amp;DC=PUS3&amp;pkey=eaac471d-1651-419e-b025-ac7f16688348&amp;wdwaccluster=PUS3"/>
          <p:cNvSpPr>
            <a:spLocks noChangeAspect="1" noChangeArrowheads="1"/>
          </p:cNvSpPr>
          <p:nvPr/>
        </p:nvSpPr>
        <p:spPr bwMode="auto">
          <a:xfrm>
            <a:off x="82232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AutoShape 12" descr="https://usc-powerpoint.officeapps.live.com/pods/GetClipboardImage.ashx?Id=8cdd2500-0b11-4443-b7ba-2211b7524b71&amp;DC=PUS3&amp;pkey=0b077702-4f45-485e-9dc1-7beaa1c5d7d8&amp;wdwaccluster=PUS3"/>
          <p:cNvSpPr>
            <a:spLocks noChangeAspect="1" noChangeArrowheads="1"/>
          </p:cNvSpPr>
          <p:nvPr/>
        </p:nvSpPr>
        <p:spPr bwMode="auto">
          <a:xfrm>
            <a:off x="9810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 name="AutoShape 14" descr="https://usc-powerpoint.officeapps.live.com/pods/GetClipboardImage.ashx?Id=8cdd2500-0b11-4443-b7ba-2211b7524b71&amp;DC=PUS3&amp;pkey=0b077702-4f45-485e-9dc1-7beaa1c5d7d8&amp;wdwaccluster=PUS3"/>
          <p:cNvSpPr>
            <a:spLocks noChangeAspect="1" noChangeArrowheads="1"/>
          </p:cNvSpPr>
          <p:nvPr/>
        </p:nvSpPr>
        <p:spPr bwMode="auto">
          <a:xfrm>
            <a:off x="11334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22" descr="https://usc-powerpoint.officeapps.live.com/pods/GetClipboardImage.ashx?Id=48709830-2468-4f0a-8e3c-f61b24f7edf0&amp;DC=PUS3&amp;pkey=c6bdea81-7ee3-4d15-b837-f12a56d2d80f&amp;wdwaccluster=PUS3"/>
          <p:cNvSpPr>
            <a:spLocks noChangeAspect="1" noChangeArrowheads="1"/>
          </p:cNvSpPr>
          <p:nvPr/>
        </p:nvSpPr>
        <p:spPr bwMode="auto">
          <a:xfrm>
            <a:off x="173672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3" name="CuadroTexto 12">
            <a:extLst>
              <a:ext uri="{FF2B5EF4-FFF2-40B4-BE49-F238E27FC236}">
                <a16:creationId xmlns:a16="http://schemas.microsoft.com/office/drawing/2014/main" id="{7FE1B947-4866-EE4B-289B-92CA895E30D5}"/>
              </a:ext>
            </a:extLst>
          </p:cNvPr>
          <p:cNvSpPr txBox="1"/>
          <p:nvPr/>
        </p:nvSpPr>
        <p:spPr>
          <a:xfrm>
            <a:off x="489095" y="688249"/>
            <a:ext cx="53808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800" b="1" dirty="0">
                <a:solidFill>
                  <a:srgbClr val="3E415F"/>
                </a:solidFill>
                <a:latin typeface="Verdana"/>
                <a:ea typeface="Verdana"/>
                <a:cs typeface="Calibri Light"/>
              </a:rPr>
              <a:t>RADAR DE CORRUPCIÓN EN SPD</a:t>
            </a:r>
            <a:endParaRPr lang="es-ES" dirty="0">
              <a:solidFill>
                <a:srgbClr val="3E415F"/>
              </a:solidFill>
              <a:latin typeface="Verdana"/>
              <a:ea typeface="Verdana"/>
            </a:endParaRPr>
          </a:p>
        </p:txBody>
      </p:sp>
      <p:pic>
        <p:nvPicPr>
          <p:cNvPr id="7" name="Imagen 6">
            <a:extLst>
              <a:ext uri="{FF2B5EF4-FFF2-40B4-BE49-F238E27FC236}">
                <a16:creationId xmlns:a16="http://schemas.microsoft.com/office/drawing/2014/main" id="{A13A8DE9-AAF7-CE5F-5F1C-331C230CA6C4}"/>
              </a:ext>
            </a:extLst>
          </p:cNvPr>
          <p:cNvPicPr>
            <a:picLocks noChangeAspect="1"/>
          </p:cNvPicPr>
          <p:nvPr/>
        </p:nvPicPr>
        <p:blipFill rotWithShape="1">
          <a:blip r:embed="rId2"/>
          <a:srcRect l="17217" b="526"/>
          <a:stretch/>
        </p:blipFill>
        <p:spPr>
          <a:xfrm>
            <a:off x="6656718" y="-4420"/>
            <a:ext cx="12767096" cy="6910001"/>
          </a:xfrm>
          <a:prstGeom prst="rect">
            <a:avLst/>
          </a:prstGeom>
        </p:spPr>
      </p:pic>
    </p:spTree>
    <p:extLst>
      <p:ext uri="{BB962C8B-B14F-4D97-AF65-F5344CB8AC3E}">
        <p14:creationId xmlns:p14="http://schemas.microsoft.com/office/powerpoint/2010/main" val="3607924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7DD871E-9050-4839-F60E-6051114C0399}"/>
              </a:ext>
            </a:extLst>
          </p:cNvPr>
          <p:cNvSpPr txBox="1"/>
          <p:nvPr/>
        </p:nvSpPr>
        <p:spPr>
          <a:xfrm>
            <a:off x="5225409" y="6639446"/>
            <a:ext cx="1741182" cy="261610"/>
          </a:xfrm>
          <a:prstGeom prst="rect">
            <a:avLst/>
          </a:prstGeom>
          <a:noFill/>
        </p:spPr>
        <p:txBody>
          <a:bodyPr wrap="none" rtlCol="0">
            <a:spAutoFit/>
          </a:bodyPr>
          <a:lstStyle/>
          <a:p>
            <a:r>
              <a:rPr lang="es-CO" sz="1100" b="1">
                <a:solidFill>
                  <a:schemeClr val="bg1"/>
                </a:solidFill>
                <a:latin typeface="Helvetica" pitchFamily="2" charset="0"/>
              </a:rPr>
              <a:t>www.---------------.gov.co</a:t>
            </a:r>
          </a:p>
        </p:txBody>
      </p:sp>
      <p:sp>
        <p:nvSpPr>
          <p:cNvPr id="2" name="AutoShape 2" descr="https://usc-powerpoint.officeapps.live.com/pods/GetClipboardImage.ashx?Id=a64c78dc-b978-4b7a-b421-9af13a8b9f83&amp;DC=PUS3&amp;pkey=bb34d27f-ba2d-468a-8bc8-f8a1b3730918&amp;wdwaccluster=PUS3"/>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4" descr="https://usc-powerpoint.officeapps.live.com/pods/GetClipboardImage.ashx?Id=a64c78dc-b978-4b7a-b421-9af13a8b9f83&amp;DC=PUS3&amp;pkey=bb34d27f-ba2d-468a-8bc8-f8a1b3730918&amp;wdwaccluster=PUS3"/>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6" descr="https://usc-powerpoint.officeapps.live.com/pods/GetClipboardImage.ashx?Id=68b9ea9b-1250-496b-a393-5dc6341bd2d1&amp;DC=PUS3&amp;pkey=12504d7c-f6b6-4614-835d-917845e286d4&amp;wdwaccluster=PUS3"/>
          <p:cNvSpPr>
            <a:spLocks noChangeAspect="1" noChangeArrowheads="1"/>
          </p:cNvSpPr>
          <p:nvPr/>
        </p:nvSpPr>
        <p:spPr bwMode="auto">
          <a:xfrm>
            <a:off x="5238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8" descr="https://usc-powerpoint.officeapps.live.com/pods/GetClipboardImage.ashx?Id=68b9ea9b-1250-496b-a393-5dc6341bd2d1&amp;DC=PUS3&amp;pkey=12504d7c-f6b6-4614-835d-917845e286d4&amp;wdwaccluster=PUS3"/>
          <p:cNvSpPr>
            <a:spLocks noChangeAspect="1" noChangeArrowheads="1"/>
          </p:cNvSpPr>
          <p:nvPr/>
        </p:nvSpPr>
        <p:spPr bwMode="auto">
          <a:xfrm>
            <a:off x="6762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 name="AutoShape 10" descr="https://usc-powerpoint.officeapps.live.com/pods/GetClipboardImage.ashx?Id=67d007e8-5469-4610-80f1-1ad5bf6d07f3&amp;DC=PUS3&amp;pkey=eaac471d-1651-419e-b025-ac7f16688348&amp;wdwaccluster=PUS3"/>
          <p:cNvSpPr>
            <a:spLocks noChangeAspect="1" noChangeArrowheads="1"/>
          </p:cNvSpPr>
          <p:nvPr/>
        </p:nvSpPr>
        <p:spPr bwMode="auto">
          <a:xfrm>
            <a:off x="82232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AutoShape 12" descr="https://usc-powerpoint.officeapps.live.com/pods/GetClipboardImage.ashx?Id=8cdd2500-0b11-4443-b7ba-2211b7524b71&amp;DC=PUS3&amp;pkey=0b077702-4f45-485e-9dc1-7beaa1c5d7d8&amp;wdwaccluster=PUS3"/>
          <p:cNvSpPr>
            <a:spLocks noChangeAspect="1" noChangeArrowheads="1"/>
          </p:cNvSpPr>
          <p:nvPr/>
        </p:nvSpPr>
        <p:spPr bwMode="auto">
          <a:xfrm>
            <a:off x="9810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 name="AutoShape 14" descr="https://usc-powerpoint.officeapps.live.com/pods/GetClipboardImage.ashx?Id=8cdd2500-0b11-4443-b7ba-2211b7524b71&amp;DC=PUS3&amp;pkey=0b077702-4f45-485e-9dc1-7beaa1c5d7d8&amp;wdwaccluster=PUS3"/>
          <p:cNvSpPr>
            <a:spLocks noChangeAspect="1" noChangeArrowheads="1"/>
          </p:cNvSpPr>
          <p:nvPr/>
        </p:nvSpPr>
        <p:spPr bwMode="auto">
          <a:xfrm>
            <a:off x="11334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22" descr="https://usc-powerpoint.officeapps.live.com/pods/GetClipboardImage.ashx?Id=48709830-2468-4f0a-8e3c-f61b24f7edf0&amp;DC=PUS3&amp;pkey=c6bdea81-7ee3-4d15-b837-f12a56d2d80f&amp;wdwaccluster=PUS3"/>
          <p:cNvSpPr>
            <a:spLocks noChangeAspect="1" noChangeArrowheads="1"/>
          </p:cNvSpPr>
          <p:nvPr/>
        </p:nvSpPr>
        <p:spPr bwMode="auto">
          <a:xfrm>
            <a:off x="173672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TextBox 7">
            <a:extLst>
              <a:ext uri="{FF2B5EF4-FFF2-40B4-BE49-F238E27FC236}">
                <a16:creationId xmlns:a16="http://schemas.microsoft.com/office/drawing/2014/main" id="{E7E4F974-5E80-480E-D48F-2FBBC5CC7034}"/>
              </a:ext>
            </a:extLst>
          </p:cNvPr>
          <p:cNvSpPr txBox="1"/>
          <p:nvPr/>
        </p:nvSpPr>
        <p:spPr>
          <a:xfrm>
            <a:off x="565716" y="205229"/>
            <a:ext cx="11056480"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b="1" dirty="0">
                <a:solidFill>
                  <a:srgbClr val="2198AA"/>
                </a:solidFill>
                <a:latin typeface="Verdana"/>
                <a:ea typeface="Verdana"/>
              </a:rPr>
              <a:t>Tipología de ocasiones de corrupción </a:t>
            </a:r>
            <a:r>
              <a:rPr lang="es-ES" sz="2000" dirty="0">
                <a:solidFill>
                  <a:srgbClr val="2198AA"/>
                </a:solidFill>
                <a:latin typeface="Verdana"/>
                <a:ea typeface="Verdana"/>
              </a:rPr>
              <a:t> </a:t>
            </a:r>
          </a:p>
          <a:p>
            <a:pPr algn="ctr">
              <a:spcBef>
                <a:spcPts val="600"/>
              </a:spcBef>
            </a:pPr>
            <a:r>
              <a:rPr lang="es-ES" sz="2000" dirty="0" err="1">
                <a:solidFill>
                  <a:srgbClr val="262626"/>
                </a:solidFill>
                <a:latin typeface="Verdana"/>
                <a:ea typeface="Verdana"/>
                <a:cs typeface="Calibri"/>
              </a:rPr>
              <a:t>Keefer</a:t>
            </a:r>
            <a:r>
              <a:rPr lang="es-ES" sz="2000" dirty="0">
                <a:solidFill>
                  <a:srgbClr val="262626"/>
                </a:solidFill>
                <a:latin typeface="Verdana"/>
                <a:ea typeface="Verdana"/>
                <a:cs typeface="Calibri"/>
              </a:rPr>
              <a:t>, P., &amp; </a:t>
            </a:r>
            <a:r>
              <a:rPr lang="es-ES" sz="2000" dirty="0" err="1">
                <a:solidFill>
                  <a:srgbClr val="262626"/>
                </a:solidFill>
                <a:latin typeface="Verdana"/>
                <a:ea typeface="Verdana"/>
                <a:cs typeface="Calibri"/>
              </a:rPr>
              <a:t>Roseth</a:t>
            </a:r>
            <a:r>
              <a:rPr lang="es-ES" sz="2000" dirty="0">
                <a:solidFill>
                  <a:srgbClr val="262626"/>
                </a:solidFill>
                <a:latin typeface="Verdana"/>
                <a:ea typeface="Verdana"/>
                <a:cs typeface="Calibri"/>
              </a:rPr>
              <a:t>, B. (2021). Frenando la gran corrupción en la contratación de servicios públicos</a:t>
            </a:r>
          </a:p>
        </p:txBody>
      </p:sp>
      <p:graphicFrame>
        <p:nvGraphicFramePr>
          <p:cNvPr id="15" name="Tabla 14">
            <a:extLst>
              <a:ext uri="{FF2B5EF4-FFF2-40B4-BE49-F238E27FC236}">
                <a16:creationId xmlns:a16="http://schemas.microsoft.com/office/drawing/2014/main" id="{DCD16877-63F8-5487-1DA3-234C16A89355}"/>
              </a:ext>
            </a:extLst>
          </p:cNvPr>
          <p:cNvGraphicFramePr>
            <a:graphicFrameLocks noGrp="1"/>
          </p:cNvGraphicFramePr>
          <p:nvPr>
            <p:extLst>
              <p:ext uri="{D42A27DB-BD31-4B8C-83A1-F6EECF244321}">
                <p14:modId xmlns:p14="http://schemas.microsoft.com/office/powerpoint/2010/main" val="2847128713"/>
              </p:ext>
            </p:extLst>
          </p:nvPr>
        </p:nvGraphicFramePr>
        <p:xfrm>
          <a:off x="603849" y="1293962"/>
          <a:ext cx="11026615" cy="5151255"/>
        </p:xfrm>
        <a:graphic>
          <a:graphicData uri="http://schemas.openxmlformats.org/drawingml/2006/table">
            <a:tbl>
              <a:tblPr bandRow="1">
                <a:tableStyleId>{5C22544A-7EE6-4342-B048-85BDC9FD1C3A}</a:tableStyleId>
              </a:tblPr>
              <a:tblGrid>
                <a:gridCol w="5019379">
                  <a:extLst>
                    <a:ext uri="{9D8B030D-6E8A-4147-A177-3AD203B41FA5}">
                      <a16:colId xmlns:a16="http://schemas.microsoft.com/office/drawing/2014/main" val="466210713"/>
                    </a:ext>
                  </a:extLst>
                </a:gridCol>
                <a:gridCol w="6007236">
                  <a:extLst>
                    <a:ext uri="{9D8B030D-6E8A-4147-A177-3AD203B41FA5}">
                      <a16:colId xmlns:a16="http://schemas.microsoft.com/office/drawing/2014/main" val="3415626466"/>
                    </a:ext>
                  </a:extLst>
                </a:gridCol>
              </a:tblGrid>
              <a:tr h="1081127">
                <a:tc>
                  <a:txBody>
                    <a:bodyPr/>
                    <a:lstStyle/>
                    <a:p>
                      <a:pPr algn="ctr" rtl="0" fontAlgn="base"/>
                      <a:r>
                        <a:rPr lang="es-CO" sz="2400" b="1" dirty="0">
                          <a:effectLst/>
                          <a:latin typeface="Times New Roman"/>
                        </a:rPr>
                        <a:t>Áreas de planificación/gestión</a:t>
                      </a:r>
                      <a:r>
                        <a:rPr lang="es-CO" sz="2400" dirty="0">
                          <a:effectLst/>
                          <a:latin typeface="Times New Roman"/>
                        </a:rPr>
                        <a:t>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s-CO" sz="2400" b="1" dirty="0">
                          <a:effectLst/>
                          <a:latin typeface="Times New Roman"/>
                        </a:rPr>
                        <a:t>Ejemplos de ocasiones para prácticas corruptas</a:t>
                      </a:r>
                      <a:r>
                        <a:rPr lang="es-CO" sz="2400" dirty="0">
                          <a:effectLst/>
                          <a:latin typeface="Times New Roman"/>
                        </a:rPr>
                        <a:t>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027023"/>
                  </a:ext>
                </a:extLst>
              </a:tr>
              <a:tr h="1081127">
                <a:tc>
                  <a:txBody>
                    <a:bodyPr/>
                    <a:lstStyle/>
                    <a:p>
                      <a:pPr algn="ctr" rtl="0" fontAlgn="base"/>
                      <a:r>
                        <a:rPr lang="es-CO" sz="2400" dirty="0">
                          <a:effectLst/>
                          <a:latin typeface="Times New Roman"/>
                        </a:rPr>
                        <a:t>Corrupción en la contratación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s-CO" sz="2400" dirty="0">
                          <a:effectLst/>
                          <a:latin typeface="Times New Roman"/>
                        </a:rPr>
                        <a:t>Favorecimiento de operadores en detrimento de la calidad del servicio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1717186"/>
                  </a:ext>
                </a:extLst>
              </a:tr>
              <a:tr h="1907874">
                <a:tc>
                  <a:txBody>
                    <a:bodyPr/>
                    <a:lstStyle/>
                    <a:p>
                      <a:pPr algn="ctr" rtl="0" fontAlgn="base"/>
                      <a:r>
                        <a:rPr lang="es-CO" sz="2400" dirty="0">
                          <a:effectLst/>
                          <a:latin typeface="Times New Roman"/>
                        </a:rPr>
                        <a:t>Evasión de responsabilidades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s-CO" sz="2400" dirty="0">
                          <a:effectLst/>
                          <a:latin typeface="Times New Roman"/>
                        </a:rPr>
                        <a:t>Incumplimiento de estándares en la prestación del servicio, altas tarifas por deficiencias administrativas y mala planeación.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6844351"/>
                  </a:ext>
                </a:extLst>
              </a:tr>
              <a:tr h="1081127">
                <a:tc>
                  <a:txBody>
                    <a:bodyPr/>
                    <a:lstStyle/>
                    <a:p>
                      <a:pPr algn="ctr" rtl="0" fontAlgn="base"/>
                      <a:r>
                        <a:rPr lang="es-CO" sz="2400" dirty="0">
                          <a:effectLst/>
                          <a:latin typeface="Times New Roman"/>
                        </a:rPr>
                        <a:t>Manipulación de la supervisión </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s-CO" sz="2400" dirty="0">
                          <a:effectLst/>
                          <a:latin typeface="Times New Roman"/>
                        </a:rPr>
                        <a:t>Diseño de contrato que dificultan la supervisión, elevando los costos.  </a:t>
                      </a:r>
                      <a:endParaRPr lang="es-CO" sz="2400">
                        <a:effectLst/>
                        <a:latin typeface="Calibri"/>
                      </a:endParaRP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9483698"/>
                  </a:ext>
                </a:extLst>
              </a:tr>
            </a:tbl>
          </a:graphicData>
        </a:graphic>
      </p:graphicFrame>
    </p:spTree>
    <p:extLst>
      <p:ext uri="{BB962C8B-B14F-4D97-AF65-F5344CB8AC3E}">
        <p14:creationId xmlns:p14="http://schemas.microsoft.com/office/powerpoint/2010/main" val="44768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63E9FF8-726C-C90D-F2BB-C32B8EBE4472}"/>
              </a:ext>
            </a:extLst>
          </p:cNvPr>
          <p:cNvSpPr txBox="1"/>
          <p:nvPr/>
        </p:nvSpPr>
        <p:spPr>
          <a:xfrm>
            <a:off x="5225409" y="6639446"/>
            <a:ext cx="1741182" cy="261610"/>
          </a:xfrm>
          <a:prstGeom prst="rect">
            <a:avLst/>
          </a:prstGeom>
          <a:noFill/>
        </p:spPr>
        <p:txBody>
          <a:bodyPr wrap="none" rtlCol="0">
            <a:spAutoFit/>
          </a:bodyPr>
          <a:lstStyle/>
          <a:p>
            <a:pPr algn="ctr"/>
            <a:r>
              <a:rPr lang="es-CO" sz="1100" b="1">
                <a:solidFill>
                  <a:schemeClr val="bg1"/>
                </a:solidFill>
                <a:latin typeface="Helvetica" pitchFamily="2" charset="0"/>
              </a:rPr>
              <a:t>www.---------------.gov.co</a:t>
            </a:r>
          </a:p>
        </p:txBody>
      </p:sp>
      <p:graphicFrame>
        <p:nvGraphicFramePr>
          <p:cNvPr id="8" name="Table 7">
            <a:extLst>
              <a:ext uri="{FF2B5EF4-FFF2-40B4-BE49-F238E27FC236}">
                <a16:creationId xmlns:a16="http://schemas.microsoft.com/office/drawing/2014/main" id="{DD2F610D-869A-8C02-1BF3-09202F26F999}"/>
              </a:ext>
            </a:extLst>
          </p:cNvPr>
          <p:cNvGraphicFramePr>
            <a:graphicFrameLocks noGrp="1"/>
          </p:cNvGraphicFramePr>
          <p:nvPr>
            <p:extLst>
              <p:ext uri="{D42A27DB-BD31-4B8C-83A1-F6EECF244321}">
                <p14:modId xmlns:p14="http://schemas.microsoft.com/office/powerpoint/2010/main" val="1953544965"/>
              </p:ext>
            </p:extLst>
          </p:nvPr>
        </p:nvGraphicFramePr>
        <p:xfrm>
          <a:off x="437444" y="1039518"/>
          <a:ext cx="11463009" cy="5572831"/>
        </p:xfrm>
        <a:graphic>
          <a:graphicData uri="http://schemas.openxmlformats.org/drawingml/2006/table">
            <a:tbl>
              <a:tblPr firstRow="1" bandRow="1">
                <a:tableStyleId>{5C22544A-7EE6-4342-B048-85BDC9FD1C3A}</a:tableStyleId>
              </a:tblPr>
              <a:tblGrid>
                <a:gridCol w="2638776">
                  <a:extLst>
                    <a:ext uri="{9D8B030D-6E8A-4147-A177-3AD203B41FA5}">
                      <a16:colId xmlns:a16="http://schemas.microsoft.com/office/drawing/2014/main" val="2104030614"/>
                    </a:ext>
                  </a:extLst>
                </a:gridCol>
                <a:gridCol w="1269997">
                  <a:extLst>
                    <a:ext uri="{9D8B030D-6E8A-4147-A177-3AD203B41FA5}">
                      <a16:colId xmlns:a16="http://schemas.microsoft.com/office/drawing/2014/main" val="2073760464"/>
                    </a:ext>
                  </a:extLst>
                </a:gridCol>
                <a:gridCol w="1947333">
                  <a:extLst>
                    <a:ext uri="{9D8B030D-6E8A-4147-A177-3AD203B41FA5}">
                      <a16:colId xmlns:a16="http://schemas.microsoft.com/office/drawing/2014/main" val="138632829"/>
                    </a:ext>
                  </a:extLst>
                </a:gridCol>
                <a:gridCol w="5606903">
                  <a:extLst>
                    <a:ext uri="{9D8B030D-6E8A-4147-A177-3AD203B41FA5}">
                      <a16:colId xmlns:a16="http://schemas.microsoft.com/office/drawing/2014/main" val="2260768015"/>
                    </a:ext>
                  </a:extLst>
                </a:gridCol>
              </a:tblGrid>
              <a:tr h="1086446">
                <a:tc>
                  <a:txBody>
                    <a:bodyPr/>
                    <a:lstStyle/>
                    <a:p>
                      <a:pPr algn="ctr" fontAlgn="ctr"/>
                      <a:r>
                        <a:rPr lang="en-US" sz="1800" u="none" strike="noStrike" dirty="0">
                          <a:solidFill>
                            <a:srgbClr val="FFFFFF"/>
                          </a:solidFill>
                          <a:effectLst/>
                          <a:latin typeface="Verdana"/>
                        </a:rPr>
                        <a:t>Tipo </a:t>
                      </a:r>
                    </a:p>
                  </a:txBody>
                  <a:tcPr marL="9525" marR="9525" marT="9525" marB="0" anchor="ctr">
                    <a:solidFill>
                      <a:srgbClr val="4D4A96"/>
                    </a:solidFill>
                  </a:tcPr>
                </a:tc>
                <a:tc>
                  <a:txBody>
                    <a:bodyPr/>
                    <a:lstStyle/>
                    <a:p>
                      <a:pPr algn="ctr" fontAlgn="ctr"/>
                      <a:r>
                        <a:rPr lang="en-US" sz="1800" u="none" strike="noStrike" err="1">
                          <a:solidFill>
                            <a:srgbClr val="FFFFFF"/>
                          </a:solidFill>
                          <a:effectLst/>
                          <a:latin typeface="Verdana"/>
                        </a:rPr>
                        <a:t>Número</a:t>
                      </a:r>
                      <a:r>
                        <a:rPr lang="en-US" sz="1800" u="none" strike="noStrike" dirty="0">
                          <a:solidFill>
                            <a:srgbClr val="FFFFFF"/>
                          </a:solidFill>
                          <a:effectLst/>
                          <a:latin typeface="Verdana"/>
                        </a:rPr>
                        <a:t> </a:t>
                      </a:r>
                      <a:br>
                        <a:rPr lang="en-US" sz="1800" u="none" strike="noStrike" dirty="0">
                          <a:solidFill>
                            <a:srgbClr val="FFFFFF"/>
                          </a:solidFill>
                          <a:effectLst/>
                          <a:latin typeface="Verdana"/>
                        </a:rPr>
                      </a:br>
                      <a:r>
                        <a:rPr lang="en-US" sz="1800" u="none" strike="noStrike" dirty="0">
                          <a:solidFill>
                            <a:srgbClr val="FFFFFF"/>
                          </a:solidFill>
                          <a:effectLst/>
                          <a:latin typeface="Verdana"/>
                        </a:rPr>
                        <a:t>de norma </a:t>
                      </a:r>
                    </a:p>
                  </a:txBody>
                  <a:tcPr marL="9525" marR="9525" marT="9525" marB="0" anchor="ctr">
                    <a:solidFill>
                      <a:srgbClr val="4D4A96"/>
                    </a:solidFill>
                  </a:tcPr>
                </a:tc>
                <a:tc>
                  <a:txBody>
                    <a:bodyPr/>
                    <a:lstStyle/>
                    <a:p>
                      <a:pPr algn="ctr" fontAlgn="ctr"/>
                      <a:r>
                        <a:rPr lang="en-US" sz="1800" u="none" strike="noStrike" dirty="0">
                          <a:solidFill>
                            <a:srgbClr val="FFFFFF"/>
                          </a:solidFill>
                          <a:effectLst/>
                          <a:latin typeface="Verdana"/>
                        </a:rPr>
                        <a:t>Año de </a:t>
                      </a:r>
                      <a:r>
                        <a:rPr lang="en-US" sz="1800" u="none" strike="noStrike" err="1">
                          <a:solidFill>
                            <a:srgbClr val="FFFFFF"/>
                          </a:solidFill>
                          <a:effectLst/>
                          <a:latin typeface="Verdana"/>
                        </a:rPr>
                        <a:t>promulgación</a:t>
                      </a:r>
                      <a:r>
                        <a:rPr lang="en-US" sz="1800" u="none" strike="noStrike" dirty="0">
                          <a:solidFill>
                            <a:srgbClr val="FFFFFF"/>
                          </a:solidFill>
                          <a:effectLst/>
                          <a:latin typeface="Verdana"/>
                        </a:rPr>
                        <a:t> </a:t>
                      </a:r>
                      <a:br>
                        <a:rPr lang="en-US" sz="1800" u="none" strike="noStrike" dirty="0">
                          <a:solidFill>
                            <a:srgbClr val="FFFFFF"/>
                          </a:solidFill>
                          <a:effectLst/>
                          <a:latin typeface="Verdana"/>
                        </a:rPr>
                      </a:br>
                      <a:r>
                        <a:rPr lang="en-US" sz="1800" u="none" strike="noStrike" dirty="0">
                          <a:solidFill>
                            <a:srgbClr val="FFFFFF"/>
                          </a:solidFill>
                          <a:effectLst/>
                          <a:latin typeface="Verdana"/>
                        </a:rPr>
                        <a:t>o </a:t>
                      </a:r>
                      <a:r>
                        <a:rPr lang="en-US" sz="1800" u="none" strike="noStrike" err="1">
                          <a:solidFill>
                            <a:srgbClr val="FFFFFF"/>
                          </a:solidFill>
                          <a:effectLst/>
                          <a:latin typeface="Verdana"/>
                        </a:rPr>
                        <a:t>ratificación</a:t>
                      </a:r>
                      <a:r>
                        <a:rPr lang="en-US" sz="1800" u="none" strike="noStrike" dirty="0">
                          <a:solidFill>
                            <a:srgbClr val="FFFFFF"/>
                          </a:solidFill>
                          <a:effectLst/>
                          <a:latin typeface="Verdana"/>
                        </a:rPr>
                        <a:t> </a:t>
                      </a:r>
                    </a:p>
                  </a:txBody>
                  <a:tcPr marL="9525" marR="9525" marT="9525" marB="0" anchor="ctr">
                    <a:solidFill>
                      <a:srgbClr val="4D4A96"/>
                    </a:solidFill>
                  </a:tcPr>
                </a:tc>
                <a:tc>
                  <a:txBody>
                    <a:bodyPr/>
                    <a:lstStyle/>
                    <a:p>
                      <a:pPr algn="ctr" fontAlgn="ctr"/>
                      <a:r>
                        <a:rPr lang="en-US" sz="1800" u="none" strike="noStrike" err="1">
                          <a:solidFill>
                            <a:srgbClr val="FFFFFF"/>
                          </a:solidFill>
                          <a:effectLst/>
                          <a:latin typeface="Verdana"/>
                        </a:rPr>
                        <a:t>Artículo</a:t>
                      </a:r>
                      <a:r>
                        <a:rPr lang="en-US" sz="1800" u="none" strike="noStrike" dirty="0">
                          <a:solidFill>
                            <a:srgbClr val="FFFFFF"/>
                          </a:solidFill>
                          <a:effectLst/>
                          <a:latin typeface="Verdana"/>
                        </a:rPr>
                        <a:t> / Tema  </a:t>
                      </a:r>
                    </a:p>
                  </a:txBody>
                  <a:tcPr marL="9525" marR="9525" marT="9525" marB="0" anchor="ctr">
                    <a:solidFill>
                      <a:srgbClr val="4D4A96"/>
                    </a:solidFill>
                  </a:tcPr>
                </a:tc>
                <a:extLst>
                  <a:ext uri="{0D108BD9-81ED-4DB2-BD59-A6C34878D82A}">
                    <a16:rowId xmlns:a16="http://schemas.microsoft.com/office/drawing/2014/main" val="692570524"/>
                  </a:ext>
                </a:extLst>
              </a:tr>
              <a:tr h="613523">
                <a:tc>
                  <a:txBody>
                    <a:bodyPr/>
                    <a:lstStyle/>
                    <a:p>
                      <a:pPr marL="171450" algn="l" fontAlgn="ctr"/>
                      <a:r>
                        <a:rPr lang="en-US" sz="1600" u="none" strike="noStrike" err="1">
                          <a:solidFill>
                            <a:srgbClr val="000000"/>
                          </a:solidFill>
                          <a:effectLst/>
                          <a:latin typeface="Verdana"/>
                        </a:rPr>
                        <a:t>Declaración</a:t>
                      </a:r>
                      <a:r>
                        <a:rPr lang="en-US" sz="1600" u="none" strike="noStrike" dirty="0">
                          <a:solidFill>
                            <a:srgbClr val="000000"/>
                          </a:solidFill>
                          <a:effectLst/>
                          <a:latin typeface="Verdana"/>
                        </a:rPr>
                        <a:t> Universal de Derechos Humanos</a:t>
                      </a:r>
                    </a:p>
                  </a:txBody>
                  <a:tcPr marL="9525" marR="9525" marT="9525" marB="0" anchor="ctr"/>
                </a:tc>
                <a:tc>
                  <a:txBody>
                    <a:bodyPr/>
                    <a:lstStyle/>
                    <a:p>
                      <a:pPr algn="ctr" fontAlgn="ctr"/>
                      <a:endParaRPr lang="en-US" sz="1600" u="none" strike="noStrike" dirty="0">
                        <a:solidFill>
                          <a:srgbClr val="000000"/>
                        </a:solidFill>
                        <a:effectLst/>
                        <a:latin typeface="Verdana"/>
                      </a:endParaRPr>
                    </a:p>
                  </a:txBody>
                  <a:tcPr marL="9525" marR="9525" marT="9525" marB="0" anchor="ctr"/>
                </a:tc>
                <a:tc>
                  <a:txBody>
                    <a:bodyPr/>
                    <a:lstStyle/>
                    <a:p>
                      <a:pPr algn="ctr" fontAlgn="ctr"/>
                      <a:r>
                        <a:rPr lang="en-US" sz="1600" u="none" strike="noStrike" dirty="0">
                          <a:solidFill>
                            <a:srgbClr val="000000"/>
                          </a:solidFill>
                          <a:effectLst/>
                          <a:latin typeface="Verdana"/>
                        </a:rPr>
                        <a:t>1969</a:t>
                      </a:r>
                    </a:p>
                  </a:txBody>
                  <a:tcPr marL="85725" marR="9525" marT="9525" marB="0" anchor="ctr"/>
                </a:tc>
                <a:tc>
                  <a:txBody>
                    <a:bodyPr/>
                    <a:lstStyle/>
                    <a:p>
                      <a:pPr algn="l" fontAlgn="ctr"/>
                      <a:r>
                        <a:rPr lang="en-US" sz="1600" u="none" strike="noStrike" dirty="0" err="1">
                          <a:solidFill>
                            <a:srgbClr val="000000"/>
                          </a:solidFill>
                          <a:effectLst/>
                          <a:latin typeface="Verdana"/>
                        </a:rPr>
                        <a:t>Artículo</a:t>
                      </a:r>
                      <a:r>
                        <a:rPr lang="en-US" sz="1600" u="none" strike="noStrike" dirty="0">
                          <a:solidFill>
                            <a:srgbClr val="000000"/>
                          </a:solidFill>
                          <a:effectLst/>
                          <a:latin typeface="Verdana"/>
                        </a:rPr>
                        <a:t> 25</a:t>
                      </a:r>
                    </a:p>
                  </a:txBody>
                  <a:tcPr marL="85725" marR="9525" marT="9525" marB="0" anchor="ctr"/>
                </a:tc>
                <a:extLst>
                  <a:ext uri="{0D108BD9-81ED-4DB2-BD59-A6C34878D82A}">
                    <a16:rowId xmlns:a16="http://schemas.microsoft.com/office/drawing/2014/main" val="2546991466"/>
                  </a:ext>
                </a:extLst>
              </a:tr>
              <a:tr h="1086446">
                <a:tc>
                  <a:txBody>
                    <a:bodyPr/>
                    <a:lstStyle/>
                    <a:p>
                      <a:pPr marL="171450" algn="l" fontAlgn="ctr"/>
                      <a:r>
                        <a:rPr lang="en-US" sz="1600" u="none" strike="noStrike" err="1">
                          <a:solidFill>
                            <a:srgbClr val="000000"/>
                          </a:solidFill>
                          <a:effectLst/>
                          <a:latin typeface="Verdana"/>
                        </a:rPr>
                        <a:t>Convención</a:t>
                      </a:r>
                      <a:r>
                        <a:rPr lang="en-US" sz="1600" u="none" strike="noStrike" dirty="0">
                          <a:solidFill>
                            <a:srgbClr val="000000"/>
                          </a:solidFill>
                          <a:effectLst/>
                          <a:latin typeface="Verdana"/>
                        </a:rPr>
                        <a:t> americana </a:t>
                      </a:r>
                      <a:r>
                        <a:rPr lang="en-US" sz="1600" u="none" strike="noStrike" err="1">
                          <a:solidFill>
                            <a:srgbClr val="000000"/>
                          </a:solidFill>
                          <a:effectLst/>
                          <a:latin typeface="Verdana"/>
                        </a:rPr>
                        <a:t>sobre</a:t>
                      </a:r>
                      <a:r>
                        <a:rPr lang="en-US" sz="1600" u="none" strike="noStrike" dirty="0">
                          <a:solidFill>
                            <a:srgbClr val="000000"/>
                          </a:solidFill>
                          <a:effectLst/>
                          <a:latin typeface="Verdana"/>
                        </a:rPr>
                        <a:t> derechos </a:t>
                      </a:r>
                      <a:r>
                        <a:rPr lang="en-US" sz="1600" u="none" strike="noStrike" err="1">
                          <a:solidFill>
                            <a:srgbClr val="000000"/>
                          </a:solidFill>
                          <a:effectLst/>
                          <a:latin typeface="Verdana"/>
                        </a:rPr>
                        <a:t>humanos</a:t>
                      </a:r>
                      <a:r>
                        <a:rPr lang="en-US" sz="1600" u="none" strike="noStrike" dirty="0">
                          <a:solidFill>
                            <a:srgbClr val="000000"/>
                          </a:solidFill>
                          <a:effectLst/>
                          <a:latin typeface="Verdana"/>
                        </a:rPr>
                        <a:t> o </a:t>
                      </a:r>
                      <a:r>
                        <a:rPr lang="en-US" sz="1600" u="none" strike="noStrike" err="1">
                          <a:solidFill>
                            <a:srgbClr val="000000"/>
                          </a:solidFill>
                          <a:effectLst/>
                          <a:latin typeface="Verdana"/>
                        </a:rPr>
                        <a:t>Pacto</a:t>
                      </a:r>
                      <a:r>
                        <a:rPr lang="en-US" sz="1600" u="none" strike="noStrike" dirty="0">
                          <a:solidFill>
                            <a:srgbClr val="000000"/>
                          </a:solidFill>
                          <a:effectLst/>
                          <a:latin typeface="Verdana"/>
                        </a:rPr>
                        <a:t> de San Salvador</a:t>
                      </a:r>
                    </a:p>
                  </a:txBody>
                  <a:tcPr marL="9525" marR="9525" marT="9525" marB="0" anchor="ctr"/>
                </a:tc>
                <a:tc>
                  <a:txBody>
                    <a:bodyPr/>
                    <a:lstStyle/>
                    <a:p>
                      <a:pPr algn="ctr" fontAlgn="ctr"/>
                      <a:endParaRPr lang="en-US" sz="1600" u="none" strike="noStrike" dirty="0">
                        <a:solidFill>
                          <a:srgbClr val="000000"/>
                        </a:solidFill>
                        <a:effectLst/>
                        <a:latin typeface="Verdana"/>
                      </a:endParaRPr>
                    </a:p>
                  </a:txBody>
                  <a:tcPr marL="9525" marR="9525" marT="9525" marB="0" anchor="ctr"/>
                </a:tc>
                <a:tc>
                  <a:txBody>
                    <a:bodyPr/>
                    <a:lstStyle/>
                    <a:p>
                      <a:pPr algn="ctr" fontAlgn="ctr"/>
                      <a:r>
                        <a:rPr lang="en-US" sz="1600" u="none" strike="noStrike" dirty="0">
                          <a:solidFill>
                            <a:srgbClr val="000000"/>
                          </a:solidFill>
                          <a:effectLst/>
                          <a:latin typeface="Verdana"/>
                        </a:rPr>
                        <a:t>1988</a:t>
                      </a:r>
                    </a:p>
                  </a:txBody>
                  <a:tcPr marL="85725" marR="9525" marT="9525" marB="0" anchor="ctr"/>
                </a:tc>
                <a:tc>
                  <a:txBody>
                    <a:bodyPr/>
                    <a:lstStyle/>
                    <a:p>
                      <a:pPr algn="l" fontAlgn="ctr"/>
                      <a:r>
                        <a:rPr lang="en-US" sz="1600" u="none" strike="noStrike" err="1">
                          <a:solidFill>
                            <a:srgbClr val="000000"/>
                          </a:solidFill>
                          <a:effectLst/>
                          <a:latin typeface="Verdana"/>
                        </a:rPr>
                        <a:t>Artículo</a:t>
                      </a:r>
                      <a:r>
                        <a:rPr lang="en-US" sz="1600" u="none" strike="noStrike" dirty="0">
                          <a:solidFill>
                            <a:srgbClr val="000000"/>
                          </a:solidFill>
                          <a:effectLst/>
                          <a:latin typeface="Verdana"/>
                        </a:rPr>
                        <a:t> 11</a:t>
                      </a:r>
                      <a:endParaRPr lang="es-ES" sz="1600"/>
                    </a:p>
                  </a:txBody>
                  <a:tcPr marL="85725" marR="9525" marT="9525" marB="0" anchor="ctr"/>
                </a:tc>
                <a:extLst>
                  <a:ext uri="{0D108BD9-81ED-4DB2-BD59-A6C34878D82A}">
                    <a16:rowId xmlns:a16="http://schemas.microsoft.com/office/drawing/2014/main" val="4148961835"/>
                  </a:ext>
                </a:extLst>
              </a:tr>
              <a:tr h="613523">
                <a:tc>
                  <a:txBody>
                    <a:bodyPr/>
                    <a:lstStyle/>
                    <a:p>
                      <a:pPr marL="171450" lvl="0" algn="l">
                        <a:buNone/>
                      </a:pPr>
                      <a:r>
                        <a:rPr lang="en-US" sz="1600" u="none" strike="noStrike" dirty="0">
                          <a:solidFill>
                            <a:srgbClr val="000000"/>
                          </a:solidFill>
                          <a:effectLst/>
                          <a:latin typeface="Verdana"/>
                        </a:rPr>
                        <a:t>Constitución Política de Colombia</a:t>
                      </a:r>
                    </a:p>
                  </a:txBody>
                  <a:tcPr marL="9525" marR="9525" marT="9525" marB="0" anchor="ctr"/>
                </a:tc>
                <a:tc>
                  <a:txBody>
                    <a:bodyPr/>
                    <a:lstStyle/>
                    <a:p>
                      <a:pPr lvl="0" algn="ctr">
                        <a:buNone/>
                      </a:pPr>
                      <a:endParaRPr lang="en-US" sz="1600" u="none" strike="noStrike" dirty="0">
                        <a:solidFill>
                          <a:srgbClr val="000000"/>
                        </a:solidFill>
                        <a:effectLst/>
                        <a:latin typeface="Verdana"/>
                      </a:endParaRPr>
                    </a:p>
                  </a:txBody>
                  <a:tcPr marL="9525" marR="9525" marT="9525" marB="0" anchor="ctr"/>
                </a:tc>
                <a:tc>
                  <a:txBody>
                    <a:bodyPr/>
                    <a:lstStyle/>
                    <a:p>
                      <a:pPr lvl="0" algn="ctr">
                        <a:buNone/>
                      </a:pPr>
                      <a:r>
                        <a:rPr lang="en-US" sz="1600" u="none" strike="noStrike" dirty="0">
                          <a:solidFill>
                            <a:srgbClr val="000000"/>
                          </a:solidFill>
                          <a:effectLst/>
                          <a:latin typeface="Verdana"/>
                        </a:rPr>
                        <a:t>1991</a:t>
                      </a:r>
                    </a:p>
                  </a:txBody>
                  <a:tcPr marL="85725" marR="9525" marT="9525" marB="0" anchor="ctr"/>
                </a:tc>
                <a:tc>
                  <a:txBody>
                    <a:bodyPr/>
                    <a:lstStyle/>
                    <a:p>
                      <a:pPr lvl="0" algn="l">
                        <a:buNone/>
                      </a:pPr>
                      <a:r>
                        <a:rPr lang="en-US" sz="1600" u="none" strike="noStrike" dirty="0">
                          <a:solidFill>
                            <a:srgbClr val="000000"/>
                          </a:solidFill>
                          <a:effectLst/>
                          <a:latin typeface="Verdana"/>
                        </a:rPr>
                        <a:t>Marco </a:t>
                      </a:r>
                      <a:r>
                        <a:rPr lang="en-US" sz="1600" u="none" strike="noStrike" dirty="0" err="1">
                          <a:solidFill>
                            <a:srgbClr val="000000"/>
                          </a:solidFill>
                          <a:effectLst/>
                          <a:latin typeface="Verdana"/>
                        </a:rPr>
                        <a:t>constitucional</a:t>
                      </a:r>
                      <a:r>
                        <a:rPr lang="en-US" sz="1600" u="none" strike="noStrike" dirty="0">
                          <a:solidFill>
                            <a:srgbClr val="000000"/>
                          </a:solidFill>
                          <a:effectLst/>
                          <a:latin typeface="Verdana"/>
                        </a:rPr>
                        <a:t>, </a:t>
                      </a:r>
                      <a:r>
                        <a:rPr lang="en-US" sz="1600" u="none" strike="noStrike" dirty="0" err="1">
                          <a:solidFill>
                            <a:srgbClr val="000000"/>
                          </a:solidFill>
                          <a:effectLst/>
                          <a:latin typeface="Verdana"/>
                        </a:rPr>
                        <a:t>Capítulo</a:t>
                      </a:r>
                      <a:r>
                        <a:rPr lang="en-US" sz="1600" u="none" strike="noStrike" dirty="0">
                          <a:solidFill>
                            <a:srgbClr val="000000"/>
                          </a:solidFill>
                          <a:effectLst/>
                          <a:latin typeface="Verdana"/>
                        </a:rPr>
                        <a:t> 5 del </a:t>
                      </a:r>
                      <a:r>
                        <a:rPr lang="en-US" sz="1600" u="none" strike="noStrike" dirty="0" err="1">
                          <a:solidFill>
                            <a:srgbClr val="000000"/>
                          </a:solidFill>
                          <a:effectLst/>
                          <a:latin typeface="Verdana"/>
                        </a:rPr>
                        <a:t>título</a:t>
                      </a:r>
                      <a:r>
                        <a:rPr lang="en-US" sz="1600" u="none" strike="noStrike" dirty="0">
                          <a:solidFill>
                            <a:srgbClr val="000000"/>
                          </a:solidFill>
                          <a:effectLst/>
                          <a:latin typeface="Verdana"/>
                        </a:rPr>
                        <a:t> XII, </a:t>
                      </a:r>
                      <a:r>
                        <a:rPr lang="en-US" sz="1600" u="none" strike="noStrike" dirty="0" err="1">
                          <a:solidFill>
                            <a:srgbClr val="000000"/>
                          </a:solidFill>
                          <a:effectLst/>
                          <a:latin typeface="Verdana"/>
                        </a:rPr>
                        <a:t>artículo</a:t>
                      </a:r>
                      <a:r>
                        <a:rPr lang="en-US" sz="1600" u="none" strike="noStrike" dirty="0">
                          <a:solidFill>
                            <a:srgbClr val="000000"/>
                          </a:solidFill>
                          <a:effectLst/>
                          <a:latin typeface="Verdana"/>
                        </a:rPr>
                        <a:t> 94</a:t>
                      </a:r>
                    </a:p>
                  </a:txBody>
                  <a:tcPr marL="85725" marR="9525" marT="9525" marB="0" anchor="ctr"/>
                </a:tc>
                <a:extLst>
                  <a:ext uri="{0D108BD9-81ED-4DB2-BD59-A6C34878D82A}">
                    <a16:rowId xmlns:a16="http://schemas.microsoft.com/office/drawing/2014/main" val="3589132612"/>
                  </a:ext>
                </a:extLst>
              </a:tr>
              <a:tr h="536833">
                <a:tc>
                  <a:txBody>
                    <a:bodyPr/>
                    <a:lstStyle/>
                    <a:p>
                      <a:pPr marL="171450" lvl="0" algn="l">
                        <a:buNone/>
                      </a:pPr>
                      <a:r>
                        <a:rPr lang="en-US" sz="1600" u="none" strike="noStrike" dirty="0">
                          <a:solidFill>
                            <a:srgbClr val="000000"/>
                          </a:solidFill>
                          <a:effectLst/>
                          <a:latin typeface="Verdana"/>
                        </a:rPr>
                        <a:t>Ley</a:t>
                      </a:r>
                    </a:p>
                  </a:txBody>
                  <a:tcPr marL="9525" marR="9525" marT="9525" marB="0" anchor="ctr"/>
                </a:tc>
                <a:tc>
                  <a:txBody>
                    <a:bodyPr/>
                    <a:lstStyle/>
                    <a:p>
                      <a:pPr lvl="0" algn="ctr">
                        <a:buNone/>
                      </a:pPr>
                      <a:r>
                        <a:rPr lang="en-US" sz="1600" u="none" strike="noStrike" dirty="0">
                          <a:solidFill>
                            <a:srgbClr val="000000"/>
                          </a:solidFill>
                          <a:effectLst/>
                          <a:latin typeface="Verdana"/>
                        </a:rPr>
                        <a:t>142</a:t>
                      </a:r>
                    </a:p>
                  </a:txBody>
                  <a:tcPr marL="9525" marR="9525" marT="9525" marB="0" anchor="ctr"/>
                </a:tc>
                <a:tc>
                  <a:txBody>
                    <a:bodyPr/>
                    <a:lstStyle/>
                    <a:p>
                      <a:pPr lvl="0" algn="ctr">
                        <a:buNone/>
                      </a:pPr>
                      <a:r>
                        <a:rPr lang="en-US" sz="1600" u="none" strike="noStrike" dirty="0">
                          <a:solidFill>
                            <a:srgbClr val="000000"/>
                          </a:solidFill>
                          <a:effectLst/>
                          <a:latin typeface="Verdana"/>
                        </a:rPr>
                        <a:t>1994</a:t>
                      </a:r>
                      <a:endParaRPr lang="es-ES" sz="1600"/>
                    </a:p>
                  </a:txBody>
                  <a:tcPr marL="85725" marR="9525" marT="9525" marB="0" anchor="ctr"/>
                </a:tc>
                <a:tc>
                  <a:txBody>
                    <a:bodyPr/>
                    <a:lstStyle/>
                    <a:p>
                      <a:pPr lvl="0" algn="l">
                        <a:buNone/>
                      </a:pPr>
                      <a:r>
                        <a:rPr lang="en-US" sz="1600" b="0" i="0" u="none" strike="noStrike" baseline="0" noProof="0" dirty="0" err="1">
                          <a:solidFill>
                            <a:srgbClr val="000000"/>
                          </a:solidFill>
                          <a:effectLst/>
                          <a:latin typeface="Verdana"/>
                        </a:rPr>
                        <a:t>Delimita</a:t>
                      </a:r>
                      <a:r>
                        <a:rPr lang="en-US" sz="1600" b="0" i="0" u="none" strike="noStrike" baseline="0" noProof="0" dirty="0">
                          <a:solidFill>
                            <a:srgbClr val="000000"/>
                          </a:solidFill>
                          <a:effectLst/>
                          <a:latin typeface="Verdana"/>
                        </a:rPr>
                        <a:t> </a:t>
                      </a:r>
                      <a:r>
                        <a:rPr lang="en-US" sz="1600" b="0" i="0" u="none" strike="noStrike" baseline="0" noProof="0" dirty="0" err="1">
                          <a:solidFill>
                            <a:srgbClr val="000000"/>
                          </a:solidFill>
                          <a:effectLst/>
                          <a:latin typeface="Verdana"/>
                        </a:rPr>
                        <a:t>el</a:t>
                      </a:r>
                      <a:r>
                        <a:rPr lang="en-US" sz="1600" b="0" i="0" u="none" strike="noStrike" baseline="0" noProof="0" dirty="0">
                          <a:solidFill>
                            <a:srgbClr val="000000"/>
                          </a:solidFill>
                          <a:effectLst/>
                          <a:latin typeface="Verdana"/>
                        </a:rPr>
                        <a:t> </a:t>
                      </a:r>
                      <a:r>
                        <a:rPr lang="en-US" sz="1600" b="0" i="0" u="none" strike="noStrike" baseline="0" noProof="0" dirty="0" err="1">
                          <a:solidFill>
                            <a:srgbClr val="000000"/>
                          </a:solidFill>
                          <a:effectLst/>
                          <a:latin typeface="Verdana"/>
                        </a:rPr>
                        <a:t>acceso</a:t>
                      </a:r>
                      <a:r>
                        <a:rPr lang="en-US" sz="1600" b="0" i="0" u="none" strike="noStrike" baseline="0" noProof="0" dirty="0">
                          <a:solidFill>
                            <a:srgbClr val="000000"/>
                          </a:solidFill>
                          <a:effectLst/>
                          <a:latin typeface="Verdana"/>
                        </a:rPr>
                        <a:t> y </a:t>
                      </a:r>
                      <a:r>
                        <a:rPr lang="en-US" sz="1600" b="0" i="0" u="none" strike="noStrike" baseline="0" noProof="0" dirty="0" err="1">
                          <a:solidFill>
                            <a:srgbClr val="000000"/>
                          </a:solidFill>
                          <a:effectLst/>
                          <a:latin typeface="Verdana"/>
                        </a:rPr>
                        <a:t>uso</a:t>
                      </a:r>
                      <a:r>
                        <a:rPr lang="en-US" sz="1600" b="0" i="0" u="none" strike="noStrike" baseline="0" noProof="0" dirty="0">
                          <a:solidFill>
                            <a:srgbClr val="000000"/>
                          </a:solidFill>
                          <a:effectLst/>
                          <a:latin typeface="Verdana"/>
                        </a:rPr>
                        <a:t> de </a:t>
                      </a:r>
                      <a:r>
                        <a:rPr lang="en-US" sz="1600" b="0" i="0" u="none" strike="noStrike" baseline="0" noProof="0" dirty="0" err="1">
                          <a:solidFill>
                            <a:srgbClr val="000000"/>
                          </a:solidFill>
                          <a:effectLst/>
                          <a:latin typeface="Verdana"/>
                        </a:rPr>
                        <a:t>los</a:t>
                      </a:r>
                      <a:r>
                        <a:rPr lang="en-US" sz="1600" b="0" i="0" u="none" strike="noStrike" baseline="0" noProof="0" dirty="0">
                          <a:solidFill>
                            <a:srgbClr val="000000"/>
                          </a:solidFill>
                          <a:effectLst/>
                          <a:latin typeface="Verdana"/>
                        </a:rPr>
                        <a:t> </a:t>
                      </a:r>
                      <a:r>
                        <a:rPr lang="en-US" sz="1600" b="0" i="0" u="none" strike="noStrike" baseline="0" noProof="0" dirty="0" err="1">
                          <a:solidFill>
                            <a:srgbClr val="000000"/>
                          </a:solidFill>
                          <a:effectLst/>
                          <a:latin typeface="Verdana"/>
                        </a:rPr>
                        <a:t>servicios</a:t>
                      </a:r>
                      <a:r>
                        <a:rPr lang="en-US" sz="1600" b="0" i="0" u="none" strike="noStrike" baseline="0" noProof="0" dirty="0">
                          <a:solidFill>
                            <a:srgbClr val="000000"/>
                          </a:solidFill>
                          <a:effectLst/>
                          <a:latin typeface="Verdana"/>
                        </a:rPr>
                        <a:t> </a:t>
                      </a:r>
                      <a:r>
                        <a:rPr lang="en-US" sz="1600" b="0" i="0" u="none" strike="noStrike" baseline="0" noProof="0" dirty="0" err="1">
                          <a:solidFill>
                            <a:srgbClr val="000000"/>
                          </a:solidFill>
                          <a:effectLst/>
                          <a:latin typeface="Verdana"/>
                        </a:rPr>
                        <a:t>públicos</a:t>
                      </a:r>
                      <a:r>
                        <a:rPr lang="en-US" sz="1600" b="0" i="0" u="none" strike="noStrike" baseline="0" noProof="0" dirty="0">
                          <a:solidFill>
                            <a:srgbClr val="000000"/>
                          </a:solidFill>
                          <a:effectLst/>
                          <a:latin typeface="Verdana"/>
                        </a:rPr>
                        <a:t> </a:t>
                      </a:r>
                      <a:r>
                        <a:rPr lang="en-US" sz="1600" b="0" i="0" u="none" strike="noStrike" baseline="0" noProof="0" dirty="0" err="1">
                          <a:solidFill>
                            <a:srgbClr val="000000"/>
                          </a:solidFill>
                          <a:effectLst/>
                          <a:latin typeface="Verdana"/>
                        </a:rPr>
                        <a:t>domiciliarios</a:t>
                      </a:r>
                      <a:endParaRPr lang="en-US" sz="1600" b="0" i="0" u="none" strike="noStrike" baseline="0" noProof="0" dirty="0">
                        <a:solidFill>
                          <a:srgbClr val="000000"/>
                        </a:solidFill>
                        <a:effectLst/>
                        <a:latin typeface="Verdana"/>
                      </a:endParaRPr>
                    </a:p>
                  </a:txBody>
                  <a:tcPr marL="85725" marR="9525" marT="9525" marB="0" anchor="ctr"/>
                </a:tc>
                <a:extLst>
                  <a:ext uri="{0D108BD9-81ED-4DB2-BD59-A6C34878D82A}">
                    <a16:rowId xmlns:a16="http://schemas.microsoft.com/office/drawing/2014/main" val="49254002"/>
                  </a:ext>
                </a:extLst>
              </a:tr>
              <a:tr h="818030">
                <a:tc>
                  <a:txBody>
                    <a:bodyPr/>
                    <a:lstStyle/>
                    <a:p>
                      <a:pPr marL="171450" lvl="0" algn="l">
                        <a:buNone/>
                      </a:pPr>
                      <a:r>
                        <a:rPr lang="en-US" sz="1600" b="0" i="0" u="none" strike="noStrike" noProof="0" dirty="0">
                          <a:solidFill>
                            <a:srgbClr val="000000"/>
                          </a:solidFill>
                          <a:effectLst/>
                          <a:latin typeface="Verdana"/>
                        </a:rPr>
                        <a:t>Ley</a:t>
                      </a:r>
                      <a:endParaRPr lang="es-ES" sz="1600"/>
                    </a:p>
                  </a:txBody>
                  <a:tcPr marL="9525" marR="9525" marT="9525" marB="0" anchor="ctr"/>
                </a:tc>
                <a:tc>
                  <a:txBody>
                    <a:bodyPr/>
                    <a:lstStyle/>
                    <a:p>
                      <a:pPr lvl="0" algn="ctr">
                        <a:buNone/>
                      </a:pPr>
                      <a:r>
                        <a:rPr lang="en-US" sz="1600" u="none" strike="noStrike" dirty="0">
                          <a:solidFill>
                            <a:srgbClr val="000000"/>
                          </a:solidFill>
                          <a:effectLst/>
                          <a:latin typeface="Verdana"/>
                        </a:rPr>
                        <a:t>143</a:t>
                      </a:r>
                    </a:p>
                  </a:txBody>
                  <a:tcPr marL="9525" marR="9525" marT="9525" marB="0" anchor="ctr"/>
                </a:tc>
                <a:tc>
                  <a:txBody>
                    <a:bodyPr/>
                    <a:lstStyle/>
                    <a:p>
                      <a:pPr lvl="0" algn="ctr">
                        <a:buNone/>
                      </a:pPr>
                      <a:r>
                        <a:rPr lang="en-US" sz="1600" b="0" i="0" u="none" strike="noStrike" noProof="0" dirty="0">
                          <a:solidFill>
                            <a:srgbClr val="000000"/>
                          </a:solidFill>
                          <a:effectLst/>
                          <a:latin typeface="Verdana"/>
                        </a:rPr>
                        <a:t>1994</a:t>
                      </a:r>
                      <a:endParaRPr lang="es-ES" sz="1600"/>
                    </a:p>
                  </a:txBody>
                  <a:tcPr marL="85725" marR="9525" marT="9525" marB="0" anchor="ctr"/>
                </a:tc>
                <a:tc>
                  <a:txBody>
                    <a:bodyPr/>
                    <a:lstStyle/>
                    <a:p>
                      <a:pPr lvl="0" algn="l">
                        <a:buNone/>
                      </a:pPr>
                      <a:r>
                        <a:rPr lang="en-US" sz="1600" b="0" i="0" u="none" strike="noStrike" baseline="0" noProof="0" err="1">
                          <a:solidFill>
                            <a:srgbClr val="000000"/>
                          </a:solidFill>
                          <a:effectLst/>
                          <a:latin typeface="Verdana"/>
                        </a:rPr>
                        <a:t>Complementa</a:t>
                      </a:r>
                      <a:r>
                        <a:rPr lang="en-US" sz="1600" b="0" i="0" u="none" strike="noStrike" baseline="0" noProof="0" dirty="0">
                          <a:solidFill>
                            <a:srgbClr val="000000"/>
                          </a:solidFill>
                          <a:effectLst/>
                          <a:latin typeface="Verdana"/>
                        </a:rPr>
                        <a:t> la Ley 142 y </a:t>
                      </a:r>
                      <a:r>
                        <a:rPr lang="en-US" sz="1600" b="0" i="0" u="none" strike="noStrike" baseline="0" noProof="0" err="1">
                          <a:solidFill>
                            <a:srgbClr val="000000"/>
                          </a:solidFill>
                          <a:effectLst/>
                          <a:latin typeface="Verdana"/>
                        </a:rPr>
                        <a:t>establece</a:t>
                      </a:r>
                      <a:r>
                        <a:rPr lang="en-US" sz="1600" b="0" i="0" u="none" strike="noStrike" baseline="0" noProof="0" dirty="0">
                          <a:solidFill>
                            <a:srgbClr val="000000"/>
                          </a:solidFill>
                          <a:effectLst/>
                          <a:latin typeface="Verdana"/>
                        </a:rPr>
                        <a:t> un </a:t>
                      </a:r>
                      <a:r>
                        <a:rPr lang="en-US" sz="1600" b="0" i="0" u="none" strike="noStrike" baseline="0" noProof="0" err="1">
                          <a:solidFill>
                            <a:srgbClr val="000000"/>
                          </a:solidFill>
                          <a:effectLst/>
                          <a:latin typeface="Verdana"/>
                        </a:rPr>
                        <a:t>régimen</a:t>
                      </a:r>
                      <a:r>
                        <a:rPr lang="en-US" sz="1600" b="0" i="0" u="none" strike="noStrike" baseline="0" noProof="0" dirty="0">
                          <a:solidFill>
                            <a:srgbClr val="000000"/>
                          </a:solidFill>
                          <a:effectLst/>
                          <a:latin typeface="Verdana"/>
                        </a:rPr>
                        <a:t> </a:t>
                      </a:r>
                      <a:r>
                        <a:rPr lang="en-US" sz="1600" b="0" i="0" u="none" strike="noStrike" baseline="0" noProof="0" err="1">
                          <a:solidFill>
                            <a:srgbClr val="000000"/>
                          </a:solidFill>
                          <a:effectLst/>
                          <a:latin typeface="Verdana"/>
                        </a:rPr>
                        <a:t>jurídico</a:t>
                      </a:r>
                      <a:r>
                        <a:rPr lang="en-US" sz="1600" b="0" i="0" u="none" strike="noStrike" baseline="0" noProof="0" dirty="0">
                          <a:solidFill>
                            <a:srgbClr val="000000"/>
                          </a:solidFill>
                          <a:effectLst/>
                          <a:latin typeface="Verdana"/>
                        </a:rPr>
                        <a:t> </a:t>
                      </a:r>
                      <a:r>
                        <a:rPr lang="en-US" sz="1600" b="0" i="0" u="none" strike="noStrike" baseline="0" noProof="0" err="1">
                          <a:solidFill>
                            <a:srgbClr val="000000"/>
                          </a:solidFill>
                          <a:effectLst/>
                          <a:latin typeface="Verdana"/>
                        </a:rPr>
                        <a:t>específico</a:t>
                      </a:r>
                      <a:r>
                        <a:rPr lang="en-US" sz="1600" b="0" i="0" u="none" strike="noStrike" baseline="0" noProof="0" dirty="0">
                          <a:solidFill>
                            <a:srgbClr val="000000"/>
                          </a:solidFill>
                          <a:effectLst/>
                          <a:latin typeface="Verdana"/>
                        </a:rPr>
                        <a:t> para </a:t>
                      </a:r>
                      <a:r>
                        <a:rPr lang="en-US" sz="1600" b="0" i="0" u="none" strike="noStrike" baseline="0" noProof="0" err="1">
                          <a:solidFill>
                            <a:srgbClr val="000000"/>
                          </a:solidFill>
                          <a:effectLst/>
                          <a:latin typeface="Verdana"/>
                        </a:rPr>
                        <a:t>el</a:t>
                      </a:r>
                      <a:r>
                        <a:rPr lang="en-US" sz="1600" b="0" i="0" u="none" strike="noStrike" baseline="0" noProof="0" dirty="0">
                          <a:solidFill>
                            <a:srgbClr val="000000"/>
                          </a:solidFill>
                          <a:effectLst/>
                          <a:latin typeface="Verdana"/>
                        </a:rPr>
                        <a:t> </a:t>
                      </a:r>
                      <a:r>
                        <a:rPr lang="en-US" sz="1600" b="0" i="0" u="none" strike="noStrike" baseline="0" noProof="0" err="1">
                          <a:solidFill>
                            <a:srgbClr val="000000"/>
                          </a:solidFill>
                          <a:effectLst/>
                          <a:latin typeface="Verdana"/>
                        </a:rPr>
                        <a:t>servicio</a:t>
                      </a:r>
                      <a:r>
                        <a:rPr lang="en-US" sz="1600" b="0" i="0" u="none" strike="noStrike" baseline="0" noProof="0" dirty="0">
                          <a:solidFill>
                            <a:srgbClr val="000000"/>
                          </a:solidFill>
                          <a:effectLst/>
                          <a:latin typeface="Verdana"/>
                        </a:rPr>
                        <a:t> de </a:t>
                      </a:r>
                      <a:r>
                        <a:rPr lang="en-US" sz="1600" b="0" i="0" u="none" strike="noStrike" baseline="0" noProof="0" err="1">
                          <a:solidFill>
                            <a:srgbClr val="000000"/>
                          </a:solidFill>
                          <a:effectLst/>
                          <a:latin typeface="Verdana"/>
                        </a:rPr>
                        <a:t>electricidad</a:t>
                      </a:r>
                      <a:r>
                        <a:rPr lang="en-US" sz="1600" b="0" i="0" u="none" strike="noStrike" baseline="0" noProof="0" dirty="0">
                          <a:solidFill>
                            <a:srgbClr val="000000"/>
                          </a:solidFill>
                          <a:effectLst/>
                          <a:latin typeface="Verdana"/>
                        </a:rPr>
                        <a:t> </a:t>
                      </a:r>
                      <a:r>
                        <a:rPr lang="en-US" sz="1600" b="0" i="0" u="none" strike="noStrike" baseline="0" noProof="0" err="1">
                          <a:solidFill>
                            <a:srgbClr val="000000"/>
                          </a:solidFill>
                          <a:effectLst/>
                          <a:latin typeface="Verdana"/>
                        </a:rPr>
                        <a:t>como</a:t>
                      </a:r>
                      <a:r>
                        <a:rPr lang="en-US" sz="1600" b="0" i="0" u="none" strike="noStrike" baseline="0" noProof="0" dirty="0">
                          <a:solidFill>
                            <a:srgbClr val="000000"/>
                          </a:solidFill>
                          <a:effectLst/>
                          <a:latin typeface="Verdana"/>
                        </a:rPr>
                        <a:t> </a:t>
                      </a:r>
                      <a:r>
                        <a:rPr lang="en-US" sz="1600" b="0" i="0" u="none" strike="noStrike" baseline="0" noProof="0" err="1">
                          <a:solidFill>
                            <a:srgbClr val="000000"/>
                          </a:solidFill>
                          <a:effectLst/>
                          <a:latin typeface="Verdana"/>
                        </a:rPr>
                        <a:t>parte</a:t>
                      </a:r>
                      <a:r>
                        <a:rPr lang="en-US" sz="1600" b="0" i="0" u="none" strike="noStrike" baseline="0" noProof="0" dirty="0">
                          <a:solidFill>
                            <a:srgbClr val="000000"/>
                          </a:solidFill>
                          <a:effectLst/>
                          <a:latin typeface="Verdana"/>
                        </a:rPr>
                        <a:t> de </a:t>
                      </a:r>
                      <a:r>
                        <a:rPr lang="en-US" sz="1600" b="0" i="0" u="none" strike="noStrike" baseline="0" noProof="0" err="1">
                          <a:solidFill>
                            <a:srgbClr val="000000"/>
                          </a:solidFill>
                          <a:effectLst/>
                          <a:latin typeface="Verdana"/>
                        </a:rPr>
                        <a:t>los</a:t>
                      </a:r>
                      <a:r>
                        <a:rPr lang="en-US" sz="1600" b="0" i="0" u="none" strike="noStrike" baseline="0" noProof="0" dirty="0">
                          <a:solidFill>
                            <a:srgbClr val="000000"/>
                          </a:solidFill>
                          <a:effectLst/>
                          <a:latin typeface="Verdana"/>
                        </a:rPr>
                        <a:t> </a:t>
                      </a:r>
                      <a:r>
                        <a:rPr lang="en-US" sz="1600" b="0" i="0" u="none" strike="noStrike" baseline="0" noProof="0" err="1">
                          <a:solidFill>
                            <a:srgbClr val="000000"/>
                          </a:solidFill>
                          <a:effectLst/>
                          <a:latin typeface="Verdana"/>
                        </a:rPr>
                        <a:t>servicios</a:t>
                      </a:r>
                      <a:r>
                        <a:rPr lang="en-US" sz="1600" b="0" i="0" u="none" strike="noStrike" baseline="0" noProof="0" dirty="0">
                          <a:solidFill>
                            <a:srgbClr val="000000"/>
                          </a:solidFill>
                          <a:effectLst/>
                          <a:latin typeface="Verdana"/>
                        </a:rPr>
                        <a:t> </a:t>
                      </a:r>
                      <a:r>
                        <a:rPr lang="en-US" sz="1600" b="0" i="0" u="none" strike="noStrike" baseline="0" noProof="0" err="1">
                          <a:solidFill>
                            <a:srgbClr val="000000"/>
                          </a:solidFill>
                          <a:effectLst/>
                          <a:latin typeface="Verdana"/>
                        </a:rPr>
                        <a:t>públicos</a:t>
                      </a:r>
                      <a:r>
                        <a:rPr lang="en-US" sz="1600" b="0" i="0" u="none" strike="noStrike" baseline="0" noProof="0" dirty="0">
                          <a:solidFill>
                            <a:srgbClr val="000000"/>
                          </a:solidFill>
                          <a:effectLst/>
                          <a:latin typeface="Verdana"/>
                        </a:rPr>
                        <a:t> </a:t>
                      </a:r>
                      <a:r>
                        <a:rPr lang="en-US" sz="1600" b="0" i="0" u="none" strike="noStrike" baseline="0" noProof="0" err="1">
                          <a:solidFill>
                            <a:srgbClr val="000000"/>
                          </a:solidFill>
                          <a:effectLst/>
                          <a:latin typeface="Verdana"/>
                        </a:rPr>
                        <a:t>domiciliarios</a:t>
                      </a:r>
                      <a:r>
                        <a:rPr lang="en-US" sz="1600" b="0" i="0" u="none" strike="noStrike" baseline="0" noProof="0" dirty="0">
                          <a:solidFill>
                            <a:srgbClr val="000000"/>
                          </a:solidFill>
                          <a:effectLst/>
                          <a:latin typeface="Verdana"/>
                        </a:rPr>
                        <a:t>.</a:t>
                      </a:r>
                    </a:p>
                  </a:txBody>
                  <a:tcPr marL="85725" marR="9525" marT="9525" marB="0" anchor="ctr"/>
                </a:tc>
                <a:extLst>
                  <a:ext uri="{0D108BD9-81ED-4DB2-BD59-A6C34878D82A}">
                    <a16:rowId xmlns:a16="http://schemas.microsoft.com/office/drawing/2014/main" val="618046699"/>
                  </a:ext>
                </a:extLst>
              </a:tr>
              <a:tr h="818030">
                <a:tc>
                  <a:txBody>
                    <a:bodyPr/>
                    <a:lstStyle/>
                    <a:p>
                      <a:pPr marL="171450" lvl="0" algn="l">
                        <a:buNone/>
                      </a:pPr>
                      <a:r>
                        <a:rPr lang="en-US" sz="1600" b="0" i="0" u="none" strike="noStrike" noProof="0" dirty="0">
                          <a:solidFill>
                            <a:srgbClr val="000000"/>
                          </a:solidFill>
                          <a:effectLst/>
                          <a:latin typeface="Verdana"/>
                        </a:rPr>
                        <a:t>Ley</a:t>
                      </a:r>
                      <a:endParaRPr lang="es-ES" dirty="0"/>
                    </a:p>
                  </a:txBody>
                  <a:tcPr marL="9524" marR="9524" marT="9524" marB="0" anchor="ctr"/>
                </a:tc>
                <a:tc>
                  <a:txBody>
                    <a:bodyPr/>
                    <a:lstStyle/>
                    <a:p>
                      <a:pPr lvl="0" algn="ctr">
                        <a:buNone/>
                      </a:pPr>
                      <a:r>
                        <a:rPr lang="en-US" sz="1600" b="0" i="0" u="none" strike="noStrike" baseline="0" noProof="0" dirty="0">
                          <a:solidFill>
                            <a:srgbClr val="000000"/>
                          </a:solidFill>
                          <a:effectLst/>
                          <a:latin typeface="Verdana"/>
                        </a:rPr>
                        <a:t>689</a:t>
                      </a:r>
                    </a:p>
                  </a:txBody>
                  <a:tcPr marL="9524" marR="9524" marT="9524" marB="0" anchor="ctr"/>
                </a:tc>
                <a:tc>
                  <a:txBody>
                    <a:bodyPr/>
                    <a:lstStyle/>
                    <a:p>
                      <a:pPr lvl="0" algn="ctr">
                        <a:buNone/>
                      </a:pPr>
                      <a:r>
                        <a:rPr lang="en-US" sz="1600" b="0" i="0" u="none" strike="noStrike" baseline="0" noProof="0" dirty="0">
                          <a:solidFill>
                            <a:srgbClr val="000000"/>
                          </a:solidFill>
                          <a:effectLst/>
                          <a:latin typeface="Verdana"/>
                        </a:rPr>
                        <a:t>2001</a:t>
                      </a:r>
                    </a:p>
                  </a:txBody>
                  <a:tcPr marL="85725" marR="9524" marT="9524" marB="0" anchor="ctr"/>
                </a:tc>
                <a:tc>
                  <a:txBody>
                    <a:bodyPr/>
                    <a:lstStyle/>
                    <a:p>
                      <a:pPr lvl="0" algn="l">
                        <a:buNone/>
                      </a:pPr>
                      <a:r>
                        <a:rPr lang="en-US" sz="1600" b="0" i="0" u="none" strike="noStrike" baseline="0" noProof="0" dirty="0" err="1">
                          <a:solidFill>
                            <a:srgbClr val="000000"/>
                          </a:solidFill>
                          <a:effectLst/>
                          <a:latin typeface="Verdana"/>
                        </a:rPr>
                        <a:t>Modifica</a:t>
                      </a:r>
                      <a:r>
                        <a:rPr lang="en-US" sz="1600" b="0" i="0" u="none" strike="noStrike" baseline="0" noProof="0" dirty="0">
                          <a:solidFill>
                            <a:srgbClr val="000000"/>
                          </a:solidFill>
                          <a:effectLst/>
                          <a:latin typeface="Verdana"/>
                        </a:rPr>
                        <a:t> </a:t>
                      </a:r>
                      <a:r>
                        <a:rPr lang="en-US" sz="1600" b="0" i="0" u="none" strike="noStrike" baseline="0" noProof="0" dirty="0" err="1">
                          <a:solidFill>
                            <a:srgbClr val="000000"/>
                          </a:solidFill>
                          <a:effectLst/>
                          <a:latin typeface="Verdana"/>
                        </a:rPr>
                        <a:t>parcialmente</a:t>
                      </a:r>
                      <a:r>
                        <a:rPr lang="en-US" sz="1600" b="0" i="0" u="none" strike="noStrike" baseline="0" noProof="0" dirty="0">
                          <a:solidFill>
                            <a:srgbClr val="000000"/>
                          </a:solidFill>
                          <a:effectLst/>
                          <a:latin typeface="Verdana"/>
                        </a:rPr>
                        <a:t> la Ley 142 de 1994.</a:t>
                      </a:r>
                    </a:p>
                  </a:txBody>
                  <a:tcPr marL="85725" marR="9524" marT="9524" marB="0" anchor="ctr"/>
                </a:tc>
                <a:extLst>
                  <a:ext uri="{0D108BD9-81ED-4DB2-BD59-A6C34878D82A}">
                    <a16:rowId xmlns:a16="http://schemas.microsoft.com/office/drawing/2014/main" val="1802242469"/>
                  </a:ext>
                </a:extLst>
              </a:tr>
            </a:tbl>
          </a:graphicData>
        </a:graphic>
      </p:graphicFrame>
      <p:sp>
        <p:nvSpPr>
          <p:cNvPr id="2" name="CuadroTexto 1">
            <a:extLst>
              <a:ext uri="{FF2B5EF4-FFF2-40B4-BE49-F238E27FC236}">
                <a16:creationId xmlns:a16="http://schemas.microsoft.com/office/drawing/2014/main" id="{F7BF920A-75FC-5527-68F9-4FB7079B2913}"/>
              </a:ext>
            </a:extLst>
          </p:cNvPr>
          <p:cNvSpPr txBox="1"/>
          <p:nvPr/>
        </p:nvSpPr>
        <p:spPr>
          <a:xfrm>
            <a:off x="396937" y="342816"/>
            <a:ext cx="89647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800" b="1" dirty="0">
                <a:solidFill>
                  <a:srgbClr val="4D4A96"/>
                </a:solidFill>
                <a:latin typeface="Verdana"/>
                <a:ea typeface="Verdana"/>
              </a:rPr>
              <a:t>RADAR DE CORRUPCIÓN EN SPD</a:t>
            </a:r>
            <a:endParaRPr lang="es-ES" sz="2800" dirty="0">
              <a:solidFill>
                <a:srgbClr val="4D4A96"/>
              </a:solidFill>
              <a:latin typeface="Verdana"/>
              <a:ea typeface="Verdana"/>
            </a:endParaRPr>
          </a:p>
        </p:txBody>
      </p:sp>
    </p:spTree>
    <p:extLst>
      <p:ext uri="{BB962C8B-B14F-4D97-AF65-F5344CB8AC3E}">
        <p14:creationId xmlns:p14="http://schemas.microsoft.com/office/powerpoint/2010/main" val="338404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B7FA8E58-079C-6FD7-CF2A-44DE641FC240}"/>
              </a:ext>
            </a:extLst>
          </p:cNvPr>
          <p:cNvSpPr/>
          <p:nvPr/>
        </p:nvSpPr>
        <p:spPr>
          <a:xfrm>
            <a:off x="6318619" y="810008"/>
            <a:ext cx="344715" cy="336047"/>
          </a:xfrm>
          <a:prstGeom prst="ellipse">
            <a:avLst/>
          </a:prstGeom>
          <a:solidFill>
            <a:srgbClr val="219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Subtítulo 4">
            <a:extLst>
              <a:ext uri="{FF2B5EF4-FFF2-40B4-BE49-F238E27FC236}">
                <a16:creationId xmlns:a16="http://schemas.microsoft.com/office/drawing/2014/main" id="{32E1746F-9A69-D0EF-FCE7-6FD12F6A0775}"/>
              </a:ext>
            </a:extLst>
          </p:cNvPr>
          <p:cNvSpPr>
            <a:spLocks noGrp="1"/>
          </p:cNvSpPr>
          <p:nvPr>
            <p:ph type="subTitle" idx="1"/>
          </p:nvPr>
        </p:nvSpPr>
        <p:spPr>
          <a:xfrm>
            <a:off x="544081" y="732819"/>
            <a:ext cx="5613402" cy="853847"/>
          </a:xfrm>
        </p:spPr>
        <p:txBody>
          <a:bodyPr vert="horz" lIns="91440" tIns="45720" rIns="91440" bIns="45720" rtlCol="0" anchor="t">
            <a:normAutofit/>
          </a:bodyPr>
          <a:lstStyle/>
          <a:p>
            <a:pPr algn="l">
              <a:lnSpc>
                <a:spcPct val="100000"/>
              </a:lnSpc>
            </a:pPr>
            <a:r>
              <a:rPr lang="es-CO" b="1" dirty="0">
                <a:solidFill>
                  <a:srgbClr val="3E415F"/>
                </a:solidFill>
                <a:latin typeface="Verdana"/>
                <a:ea typeface="Verdana"/>
              </a:rPr>
              <a:t>Aspectos metodológicos para el cálculo del Radar</a:t>
            </a:r>
            <a:endParaRPr lang="es-ES" dirty="0">
              <a:cs typeface="Calibri" panose="020F0502020204030204"/>
            </a:endParaRPr>
          </a:p>
        </p:txBody>
      </p:sp>
      <p:sp>
        <p:nvSpPr>
          <p:cNvPr id="2" name="Marcador de número de diapositiva 1">
            <a:extLst>
              <a:ext uri="{FF2B5EF4-FFF2-40B4-BE49-F238E27FC236}">
                <a16:creationId xmlns:a16="http://schemas.microsoft.com/office/drawing/2014/main" id="{D310C2CA-A3FC-8486-4CA0-D34728711FAE}"/>
              </a:ext>
            </a:extLst>
          </p:cNvPr>
          <p:cNvSpPr>
            <a:spLocks noGrp="1"/>
          </p:cNvSpPr>
          <p:nvPr>
            <p:ph type="sldNum" sz="quarter" idx="12"/>
          </p:nvPr>
        </p:nvSpPr>
        <p:spPr/>
        <p:txBody>
          <a:bodyPr/>
          <a:lstStyle/>
          <a:p>
            <a:fld id="{C74CBB0B-5D0C-43FE-9043-22172208F6F8}" type="slidenum">
              <a:rPr lang="es-CO" smtClean="0"/>
              <a:t>9</a:t>
            </a:fld>
            <a:endParaRPr lang="es-CO"/>
          </a:p>
        </p:txBody>
      </p:sp>
      <p:sp>
        <p:nvSpPr>
          <p:cNvPr id="6" name="CuadroTexto 5">
            <a:extLst>
              <a:ext uri="{FF2B5EF4-FFF2-40B4-BE49-F238E27FC236}">
                <a16:creationId xmlns:a16="http://schemas.microsoft.com/office/drawing/2014/main" id="{9ADC428E-F3A0-E141-7CAF-E3050AC121B3}"/>
              </a:ext>
            </a:extLst>
          </p:cNvPr>
          <p:cNvSpPr txBox="1"/>
          <p:nvPr/>
        </p:nvSpPr>
        <p:spPr>
          <a:xfrm>
            <a:off x="6508709" y="866433"/>
            <a:ext cx="5054262" cy="3631763"/>
          </a:xfrm>
          <a:prstGeom prst="rect">
            <a:avLst/>
          </a:prstGeom>
          <a:noFill/>
        </p:spPr>
        <p:txBody>
          <a:bodyPr wrap="square" lIns="91440" tIns="45720" rIns="91440" bIns="45720" anchor="t">
            <a:spAutoFit/>
          </a:bodyPr>
          <a:lstStyle/>
          <a:p>
            <a:pPr marL="342900"/>
            <a:r>
              <a:rPr lang="es-CO" sz="1600" b="1" dirty="0">
                <a:solidFill>
                  <a:srgbClr val="2198AA"/>
                </a:solidFill>
                <a:latin typeface="Verdana"/>
                <a:ea typeface="Times New Roman" panose="02020603050405020304" pitchFamily="18" charset="0"/>
                <a:cs typeface="Arial"/>
              </a:rPr>
              <a:t>Referencias de Autores</a:t>
            </a:r>
            <a:endParaRPr lang="en-US" sz="1200" dirty="0">
              <a:solidFill>
                <a:srgbClr val="2198AA"/>
              </a:solidFill>
              <a:latin typeface="Verdana"/>
              <a:ea typeface="Times New Roman" panose="02020603050405020304" pitchFamily="18" charset="0"/>
            </a:endParaRPr>
          </a:p>
          <a:p>
            <a:endParaRPr lang="es-CO" sz="1600" b="1" dirty="0">
              <a:solidFill>
                <a:srgbClr val="3E415F"/>
              </a:solidFill>
              <a:latin typeface="Verdana"/>
              <a:ea typeface="Times New Roman" panose="02020603050405020304" pitchFamily="18" charset="0"/>
              <a:cs typeface="Arial"/>
            </a:endParaRPr>
          </a:p>
          <a:p>
            <a:pPr marL="114300" indent="-114300">
              <a:buFont typeface="Arial" panose="020B0604020202020204" pitchFamily="34" charset="0"/>
              <a:buChar char="•"/>
            </a:pPr>
            <a:r>
              <a:rPr lang="en-US" sz="1100" b="1" dirty="0">
                <a:solidFill>
                  <a:srgbClr val="3E415F"/>
                </a:solidFill>
                <a:effectLst/>
                <a:latin typeface="Verdana"/>
                <a:ea typeface="Times New Roman" panose="02020603050405020304" pitchFamily="18" charset="0"/>
              </a:rPr>
              <a:t>Pearson, K. (1901).</a:t>
            </a:r>
            <a:r>
              <a:rPr lang="en-US" sz="1100" dirty="0">
                <a:solidFill>
                  <a:srgbClr val="3E415F"/>
                </a:solidFill>
                <a:effectLst/>
                <a:latin typeface="Verdana"/>
                <a:ea typeface="Times New Roman" panose="02020603050405020304" pitchFamily="18" charset="0"/>
              </a:rPr>
              <a:t> </a:t>
            </a:r>
            <a:r>
              <a:rPr lang="en-US" sz="1100" dirty="0">
                <a:solidFill>
                  <a:schemeClr val="tx1">
                    <a:lumMod val="85000"/>
                    <a:lumOff val="15000"/>
                  </a:schemeClr>
                </a:solidFill>
                <a:effectLst/>
                <a:latin typeface="Verdana"/>
                <a:ea typeface="Times New Roman" panose="02020603050405020304" pitchFamily="18" charset="0"/>
              </a:rPr>
              <a:t>On lines and planes of closest fit to systems of points in space. </a:t>
            </a:r>
            <a:r>
              <a:rPr lang="es-CO" sz="1100" i="1" dirty="0" err="1">
                <a:solidFill>
                  <a:schemeClr val="tx1">
                    <a:lumMod val="85000"/>
                    <a:lumOff val="15000"/>
                  </a:schemeClr>
                </a:solidFill>
                <a:effectLst/>
                <a:latin typeface="Verdana"/>
                <a:ea typeface="Times New Roman" panose="02020603050405020304" pitchFamily="18" charset="0"/>
              </a:rPr>
              <a:t>Philosophical</a:t>
            </a:r>
            <a:r>
              <a:rPr lang="es-CO" sz="1100" i="1" dirty="0">
                <a:solidFill>
                  <a:schemeClr val="tx1">
                    <a:lumMod val="85000"/>
                    <a:lumOff val="15000"/>
                  </a:schemeClr>
                </a:solidFill>
                <a:effectLst/>
                <a:latin typeface="Verdana"/>
                <a:ea typeface="Times New Roman" panose="02020603050405020304" pitchFamily="18" charset="0"/>
              </a:rPr>
              <a:t> Magazine</a:t>
            </a:r>
            <a:r>
              <a:rPr lang="es-CO" sz="1100" dirty="0">
                <a:solidFill>
                  <a:schemeClr val="tx1">
                    <a:lumMod val="85000"/>
                    <a:lumOff val="15000"/>
                  </a:schemeClr>
                </a:solidFill>
                <a:effectLst/>
                <a:latin typeface="Verdana"/>
                <a:ea typeface="Times New Roman" panose="02020603050405020304" pitchFamily="18" charset="0"/>
              </a:rPr>
              <a:t>, 2(11), 559–572. </a:t>
            </a:r>
            <a:r>
              <a:rPr lang="es-CO" sz="1100" dirty="0">
                <a:solidFill>
                  <a:schemeClr val="tx1">
                    <a:lumMod val="85000"/>
                    <a:lumOff val="15000"/>
                  </a:schemeClr>
                </a:solidFill>
                <a:effectLst/>
                <a:latin typeface="Verdana"/>
                <a:ea typeface="Times New Roman" panose="02020603050405020304" pitchFamily="18" charset="0"/>
                <a:hlinkClick r:id="rId2">
                  <a:extLst>
                    <a:ext uri="{A12FA001-AC4F-418D-AE19-62706E023703}">
                      <ahyp:hlinkClr xmlns:ahyp="http://schemas.microsoft.com/office/drawing/2018/hyperlinkcolor" val="tx"/>
                    </a:ext>
                  </a:extLst>
                </a:hlinkClick>
              </a:rPr>
              <a:t>https://doi.org/10.1080/14786440109462720</a:t>
            </a:r>
            <a:endParaRPr lang="es-CO" sz="1100" dirty="0">
              <a:solidFill>
                <a:schemeClr val="tx1">
                  <a:lumMod val="85000"/>
                  <a:lumOff val="15000"/>
                </a:schemeClr>
              </a:solidFill>
              <a:effectLst/>
              <a:latin typeface="Verdana"/>
              <a:ea typeface="Times New Roman" panose="02020603050405020304" pitchFamily="18" charset="0"/>
            </a:endParaRPr>
          </a:p>
          <a:p>
            <a:pPr marL="114300" indent="-114300">
              <a:buFont typeface="Arial" panose="020B0604020202020204" pitchFamily="34" charset="0"/>
              <a:buChar char="•"/>
            </a:pPr>
            <a:endParaRPr lang="es-CO" sz="1100" dirty="0">
              <a:solidFill>
                <a:schemeClr val="tx1">
                  <a:lumMod val="85000"/>
                  <a:lumOff val="15000"/>
                </a:schemeClr>
              </a:solidFill>
              <a:effectLst/>
              <a:latin typeface="Verdana"/>
              <a:ea typeface="Times New Roman" panose="02020603050405020304" pitchFamily="18" charset="0"/>
            </a:endParaRPr>
          </a:p>
          <a:p>
            <a:pPr marL="114300" indent="-114300">
              <a:buFont typeface="Arial" panose="020B0604020202020204" pitchFamily="34" charset="0"/>
              <a:buChar char="•"/>
            </a:pPr>
            <a:r>
              <a:rPr lang="en-US" sz="1100" b="1" dirty="0" err="1">
                <a:solidFill>
                  <a:srgbClr val="3E415F"/>
                </a:solidFill>
                <a:latin typeface="Verdana"/>
                <a:ea typeface="Verdana"/>
              </a:rPr>
              <a:t>Hotelling</a:t>
            </a:r>
            <a:r>
              <a:rPr lang="en-US" sz="1100" b="1" dirty="0">
                <a:solidFill>
                  <a:srgbClr val="3E415F"/>
                </a:solidFill>
                <a:latin typeface="Verdana"/>
                <a:ea typeface="Verdana"/>
              </a:rPr>
              <a:t>, H. (1933).</a:t>
            </a:r>
            <a:r>
              <a:rPr lang="en-US" sz="1100" dirty="0">
                <a:solidFill>
                  <a:srgbClr val="3E415F"/>
                </a:solidFill>
                <a:latin typeface="Verdana"/>
                <a:ea typeface="Verdana"/>
              </a:rPr>
              <a:t> </a:t>
            </a:r>
            <a:r>
              <a:rPr lang="en-US" sz="1100" dirty="0">
                <a:solidFill>
                  <a:schemeClr val="tx1">
                    <a:lumMod val="85000"/>
                    <a:lumOff val="15000"/>
                  </a:schemeClr>
                </a:solidFill>
                <a:latin typeface="Verdana"/>
                <a:ea typeface="Verdana"/>
              </a:rPr>
              <a:t>Analysis of a complex of statistical variables into principal components. Journal of Educational Psychology, 24(6), 417-441.</a:t>
            </a:r>
          </a:p>
          <a:p>
            <a:pPr marL="114300" indent="-114300">
              <a:buFont typeface="Arial" panose="020B0604020202020204" pitchFamily="34" charset="0"/>
              <a:buChar char="•"/>
            </a:pPr>
            <a:endParaRPr lang="es-CO" sz="1100" dirty="0">
              <a:solidFill>
                <a:schemeClr val="tx1">
                  <a:lumMod val="85000"/>
                  <a:lumOff val="15000"/>
                </a:schemeClr>
              </a:solidFill>
              <a:latin typeface="Verdana"/>
              <a:ea typeface="Verdana"/>
            </a:endParaRPr>
          </a:p>
          <a:p>
            <a:pPr marL="114300" indent="-114300">
              <a:buFont typeface="Arial" panose="020B0604020202020204" pitchFamily="34" charset="0"/>
              <a:buChar char="•"/>
            </a:pPr>
            <a:r>
              <a:rPr lang="en-US" sz="1100" b="1" dirty="0" err="1">
                <a:solidFill>
                  <a:srgbClr val="3E415F"/>
                </a:solidFill>
                <a:latin typeface="Verdana"/>
                <a:ea typeface="Verdana"/>
              </a:rPr>
              <a:t>Hotelling</a:t>
            </a:r>
            <a:r>
              <a:rPr lang="en-US" sz="1100" b="1" dirty="0">
                <a:solidFill>
                  <a:srgbClr val="3E415F"/>
                </a:solidFill>
                <a:latin typeface="Verdana"/>
                <a:ea typeface="Verdana"/>
              </a:rPr>
              <a:t>, H. (1936).</a:t>
            </a:r>
            <a:r>
              <a:rPr lang="en-US" sz="1100" dirty="0">
                <a:solidFill>
                  <a:schemeClr val="tx1">
                    <a:lumMod val="85000"/>
                    <a:lumOff val="15000"/>
                  </a:schemeClr>
                </a:solidFill>
                <a:latin typeface="Verdana"/>
                <a:ea typeface="Verdana"/>
              </a:rPr>
              <a:t> Simplified calculation of principal components. Psychometrika, 1(1), 27–35. </a:t>
            </a:r>
            <a:r>
              <a:rPr lang="en-US" sz="1100" dirty="0">
                <a:solidFill>
                  <a:schemeClr val="tx1">
                    <a:lumMod val="85000"/>
                    <a:lumOff val="15000"/>
                  </a:schemeClr>
                </a:solidFill>
                <a:latin typeface="Verdana"/>
                <a:ea typeface="Verdana"/>
                <a:hlinkClick r:id="rId3">
                  <a:extLst>
                    <a:ext uri="{A12FA001-AC4F-418D-AE19-62706E023703}">
                      <ahyp:hlinkClr xmlns:ahyp="http://schemas.microsoft.com/office/drawing/2018/hyperlinkcolor" val="tx"/>
                    </a:ext>
                  </a:extLst>
                </a:hlinkClick>
              </a:rPr>
              <a:t>https://doi.org/10.1007/BF02287921</a:t>
            </a:r>
            <a:endParaRPr lang="en-US" sz="1100" dirty="0">
              <a:solidFill>
                <a:schemeClr val="tx1">
                  <a:lumMod val="85000"/>
                  <a:lumOff val="15000"/>
                </a:schemeClr>
              </a:solidFill>
              <a:latin typeface="Verdana"/>
              <a:ea typeface="Verdana"/>
            </a:endParaRPr>
          </a:p>
          <a:p>
            <a:pPr marL="114300" indent="-114300">
              <a:buFont typeface="Arial" panose="020B0604020202020204" pitchFamily="34" charset="0"/>
              <a:buChar char="•"/>
            </a:pPr>
            <a:endParaRPr lang="en-US" sz="1100" dirty="0">
              <a:solidFill>
                <a:schemeClr val="tx1">
                  <a:lumMod val="85000"/>
                  <a:lumOff val="15000"/>
                </a:schemeClr>
              </a:solidFill>
              <a:latin typeface="Verdana"/>
              <a:ea typeface="Verdana"/>
            </a:endParaRPr>
          </a:p>
          <a:p>
            <a:pPr marL="114300" indent="-114300">
              <a:buFont typeface="Arial" panose="020B0604020202020204" pitchFamily="34" charset="0"/>
              <a:buChar char="•"/>
            </a:pPr>
            <a:r>
              <a:rPr lang="en-US" sz="1100" b="1" dirty="0">
                <a:solidFill>
                  <a:srgbClr val="3E415F"/>
                </a:solidFill>
                <a:latin typeface="Verdana"/>
                <a:ea typeface="Verdana"/>
              </a:rPr>
              <a:t>Gabriel, K.R. (1971).</a:t>
            </a:r>
            <a:r>
              <a:rPr lang="en-US" sz="1100" dirty="0">
                <a:solidFill>
                  <a:schemeClr val="tx1">
                    <a:lumMod val="85000"/>
                    <a:lumOff val="15000"/>
                  </a:schemeClr>
                </a:solidFill>
                <a:latin typeface="Verdana"/>
                <a:ea typeface="Verdana"/>
              </a:rPr>
              <a:t> The biplot graphic display of matrices with application to principal component analysis. </a:t>
            </a:r>
            <a:r>
              <a:rPr lang="en-US" sz="1100" dirty="0" err="1">
                <a:solidFill>
                  <a:schemeClr val="tx1">
                    <a:lumMod val="85000"/>
                    <a:lumOff val="15000"/>
                  </a:schemeClr>
                </a:solidFill>
                <a:latin typeface="Verdana"/>
                <a:ea typeface="Verdana"/>
              </a:rPr>
              <a:t>Biometrika</a:t>
            </a:r>
            <a:r>
              <a:rPr lang="en-US" sz="1100" dirty="0">
                <a:solidFill>
                  <a:schemeClr val="tx1">
                    <a:lumMod val="85000"/>
                    <a:lumOff val="15000"/>
                  </a:schemeClr>
                </a:solidFill>
                <a:latin typeface="Verdana"/>
                <a:ea typeface="Verdana"/>
              </a:rPr>
              <a:t>, 58, 453–467. </a:t>
            </a:r>
            <a:r>
              <a:rPr lang="en-US" sz="1100" dirty="0">
                <a:solidFill>
                  <a:schemeClr val="tx1">
                    <a:lumMod val="85000"/>
                    <a:lumOff val="15000"/>
                  </a:schemeClr>
                </a:solidFill>
                <a:latin typeface="Verdana"/>
                <a:ea typeface="Verdana"/>
                <a:hlinkClick r:id="rId4">
                  <a:extLst>
                    <a:ext uri="{A12FA001-AC4F-418D-AE19-62706E023703}">
                      <ahyp:hlinkClr xmlns:ahyp="http://schemas.microsoft.com/office/drawing/2018/hyperlinkcolor" val="tx"/>
                    </a:ext>
                  </a:extLst>
                </a:hlinkClick>
              </a:rPr>
              <a:t>https://doi.org/10.1093/biomet/58.3.453</a:t>
            </a:r>
            <a:endParaRPr lang="en-US" sz="1100" dirty="0">
              <a:solidFill>
                <a:schemeClr val="tx1">
                  <a:lumMod val="85000"/>
                  <a:lumOff val="15000"/>
                </a:schemeClr>
              </a:solidFill>
              <a:latin typeface="Verdana"/>
              <a:ea typeface="Verdana"/>
            </a:endParaRPr>
          </a:p>
          <a:p>
            <a:pPr marL="114300" indent="-114300">
              <a:buFont typeface="Arial" panose="020B0604020202020204" pitchFamily="34" charset="0"/>
              <a:buChar char="•"/>
            </a:pPr>
            <a:endParaRPr lang="en-US" sz="1100" dirty="0">
              <a:solidFill>
                <a:schemeClr val="tx1">
                  <a:lumMod val="85000"/>
                  <a:lumOff val="15000"/>
                </a:schemeClr>
              </a:solidFill>
              <a:latin typeface="Verdana"/>
              <a:ea typeface="Verdana"/>
            </a:endParaRPr>
          </a:p>
          <a:p>
            <a:pPr marL="114300" indent="-114300">
              <a:buFont typeface="Arial" panose="020B0604020202020204" pitchFamily="34" charset="0"/>
              <a:buChar char="•"/>
            </a:pPr>
            <a:r>
              <a:rPr lang="es-MX" sz="1100" b="1" dirty="0">
                <a:solidFill>
                  <a:srgbClr val="3E415F"/>
                </a:solidFill>
                <a:latin typeface="Verdana"/>
                <a:ea typeface="Verdana"/>
              </a:rPr>
              <a:t>Galindo-</a:t>
            </a:r>
            <a:r>
              <a:rPr lang="es-MX" sz="1100" b="1" dirty="0" err="1">
                <a:solidFill>
                  <a:srgbClr val="3E415F"/>
                </a:solidFill>
                <a:latin typeface="Verdana"/>
                <a:ea typeface="Verdana"/>
              </a:rPr>
              <a:t>Villardón</a:t>
            </a:r>
            <a:r>
              <a:rPr lang="es-MX" sz="1100" b="1" dirty="0">
                <a:solidFill>
                  <a:srgbClr val="3E415F"/>
                </a:solidFill>
                <a:latin typeface="Verdana"/>
                <a:ea typeface="Verdana"/>
              </a:rPr>
              <a:t>, M.P. (1986)</a:t>
            </a:r>
            <a:r>
              <a:rPr lang="es-MX" sz="1100" dirty="0">
                <a:solidFill>
                  <a:srgbClr val="3E415F"/>
                </a:solidFill>
                <a:latin typeface="Verdana"/>
                <a:ea typeface="Verdana"/>
              </a:rPr>
              <a:t>.</a:t>
            </a:r>
            <a:r>
              <a:rPr lang="es-MX" sz="1100" dirty="0">
                <a:solidFill>
                  <a:schemeClr val="tx1">
                    <a:lumMod val="85000"/>
                    <a:lumOff val="15000"/>
                  </a:schemeClr>
                </a:solidFill>
                <a:latin typeface="Verdana"/>
                <a:ea typeface="Verdana"/>
              </a:rPr>
              <a:t> Una alternativa de representación simultánea: HJ-</a:t>
            </a:r>
            <a:r>
              <a:rPr lang="es-MX" sz="1100" dirty="0" err="1">
                <a:solidFill>
                  <a:schemeClr val="tx1">
                    <a:lumMod val="85000"/>
                    <a:lumOff val="15000"/>
                  </a:schemeClr>
                </a:solidFill>
                <a:latin typeface="Verdana"/>
                <a:ea typeface="Verdana"/>
              </a:rPr>
              <a:t>Biplot</a:t>
            </a:r>
            <a:r>
              <a:rPr lang="es-MX" sz="1100" dirty="0">
                <a:solidFill>
                  <a:schemeClr val="tx1">
                    <a:lumMod val="85000"/>
                    <a:lumOff val="15000"/>
                  </a:schemeClr>
                </a:solidFill>
                <a:latin typeface="Verdana"/>
                <a:ea typeface="Verdana"/>
              </a:rPr>
              <a:t>. Qüestiió,10, 13–23.</a:t>
            </a:r>
            <a:endParaRPr lang="es-CO" sz="1100" dirty="0">
              <a:solidFill>
                <a:schemeClr val="tx1">
                  <a:lumMod val="85000"/>
                  <a:lumOff val="15000"/>
                </a:schemeClr>
              </a:solidFill>
              <a:latin typeface="Verdana"/>
              <a:ea typeface="Verdana"/>
            </a:endParaRPr>
          </a:p>
        </p:txBody>
      </p:sp>
      <p:sp>
        <p:nvSpPr>
          <p:cNvPr id="11" name="CuadroTexto 10">
            <a:extLst>
              <a:ext uri="{FF2B5EF4-FFF2-40B4-BE49-F238E27FC236}">
                <a16:creationId xmlns:a16="http://schemas.microsoft.com/office/drawing/2014/main" id="{D609543C-FB3A-C52D-0F37-99B2AC64F4D4}"/>
              </a:ext>
            </a:extLst>
          </p:cNvPr>
          <p:cNvSpPr txBox="1"/>
          <p:nvPr/>
        </p:nvSpPr>
        <p:spPr>
          <a:xfrm>
            <a:off x="541757" y="1712561"/>
            <a:ext cx="5490679" cy="2062103"/>
          </a:xfrm>
          <a:prstGeom prst="rect">
            <a:avLst/>
          </a:prstGeom>
          <a:noFill/>
        </p:spPr>
        <p:txBody>
          <a:bodyPr wrap="square" lIns="91440" tIns="45720" rIns="91440" bIns="45720" anchor="t">
            <a:spAutoFit/>
          </a:bodyPr>
          <a:lstStyle/>
          <a:p>
            <a:pPr algn="just"/>
            <a:r>
              <a:rPr lang="es-MX" sz="1600">
                <a:solidFill>
                  <a:srgbClr val="000000"/>
                </a:solidFill>
                <a:latin typeface="Verdana"/>
                <a:ea typeface="Geneva"/>
                <a:cs typeface="Arial"/>
              </a:rPr>
              <a:t>Mediante la técnica de estadística multivariante, Análisis de Componentes Principales (PCA) (Pearson, 1901, Hotelling, 1933, 1936), se analiza el comportamiento de las asociaciones multidimensionales observadas al graficar los resultados de la reducción de la dimensionalidad de los datos, mediante gráficos </a:t>
            </a:r>
            <a:r>
              <a:rPr lang="es-MX" sz="1600" err="1">
                <a:solidFill>
                  <a:srgbClr val="000000"/>
                </a:solidFill>
                <a:latin typeface="Verdana"/>
                <a:ea typeface="Geneva"/>
                <a:cs typeface="Arial"/>
              </a:rPr>
              <a:t>Biplot</a:t>
            </a:r>
            <a:r>
              <a:rPr lang="es-MX" sz="1600">
                <a:solidFill>
                  <a:srgbClr val="000000"/>
                </a:solidFill>
                <a:latin typeface="Verdana"/>
                <a:ea typeface="Geneva"/>
                <a:cs typeface="Arial"/>
              </a:rPr>
              <a:t> (Gabriel, 1971, Galindo-</a:t>
            </a:r>
            <a:r>
              <a:rPr lang="es-MX" sz="1600" err="1">
                <a:solidFill>
                  <a:srgbClr val="000000"/>
                </a:solidFill>
                <a:latin typeface="Verdana"/>
                <a:ea typeface="Geneva"/>
                <a:cs typeface="Arial"/>
              </a:rPr>
              <a:t>Villardón</a:t>
            </a:r>
            <a:r>
              <a:rPr lang="es-MX" sz="1600">
                <a:solidFill>
                  <a:srgbClr val="000000"/>
                </a:solidFill>
                <a:latin typeface="Verdana"/>
                <a:ea typeface="Geneva"/>
                <a:cs typeface="Arial"/>
              </a:rPr>
              <a:t>, 1986).</a:t>
            </a:r>
          </a:p>
        </p:txBody>
      </p:sp>
      <p:pic>
        <p:nvPicPr>
          <p:cNvPr id="3" name="Imagen 2" descr="Icono&#10;&#10;Descripción generada automáticamente">
            <a:extLst>
              <a:ext uri="{FF2B5EF4-FFF2-40B4-BE49-F238E27FC236}">
                <a16:creationId xmlns:a16="http://schemas.microsoft.com/office/drawing/2014/main" id="{BF618F62-9D33-119C-D4D1-CAEF1C95D4EF}"/>
              </a:ext>
            </a:extLst>
          </p:cNvPr>
          <p:cNvPicPr>
            <a:picLocks noChangeAspect="1"/>
          </p:cNvPicPr>
          <p:nvPr/>
        </p:nvPicPr>
        <p:blipFill>
          <a:blip r:embed="rId5"/>
          <a:stretch>
            <a:fillRect/>
          </a:stretch>
        </p:blipFill>
        <p:spPr>
          <a:xfrm>
            <a:off x="6400954" y="866433"/>
            <a:ext cx="215511" cy="226657"/>
          </a:xfrm>
          <a:prstGeom prst="rect">
            <a:avLst/>
          </a:prstGeom>
        </p:spPr>
      </p:pic>
      <p:pic>
        <p:nvPicPr>
          <p:cNvPr id="8" name="Imagen 7" descr="Imagen que contiene interior, persona, remoto, sostener&#10;&#10;Descripción generada automáticamente">
            <a:extLst>
              <a:ext uri="{FF2B5EF4-FFF2-40B4-BE49-F238E27FC236}">
                <a16:creationId xmlns:a16="http://schemas.microsoft.com/office/drawing/2014/main" id="{A30344C2-454F-A0BF-51B6-44B57AE9586C}"/>
              </a:ext>
            </a:extLst>
          </p:cNvPr>
          <p:cNvPicPr>
            <a:picLocks noChangeAspect="1"/>
          </p:cNvPicPr>
          <p:nvPr/>
        </p:nvPicPr>
        <p:blipFill rotWithShape="1">
          <a:blip r:embed="rId6">
            <a:duotone>
              <a:prstClr val="black"/>
              <a:srgbClr val="2198AA">
                <a:tint val="45000"/>
                <a:satMod val="400000"/>
              </a:srgbClr>
            </a:duotone>
          </a:blip>
          <a:srcRect l="17647" t="33823" r="14944"/>
          <a:stretch/>
        </p:blipFill>
        <p:spPr>
          <a:xfrm>
            <a:off x="-2663" y="4780939"/>
            <a:ext cx="12203007" cy="5384575"/>
          </a:xfrm>
          <a:prstGeom prst="rect">
            <a:avLst/>
          </a:prstGeom>
        </p:spPr>
      </p:pic>
    </p:spTree>
    <p:extLst>
      <p:ext uri="{BB962C8B-B14F-4D97-AF65-F5344CB8AC3E}">
        <p14:creationId xmlns:p14="http://schemas.microsoft.com/office/powerpoint/2010/main" val="34890730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e5ab9b7-57ae-41f1-8beb-8290f78adce8" xsi:nil="true"/>
    <lcf76f155ced4ddcb4097134ff3c332f xmlns="6cdd4ce2-03b1-49b4-86c1-7572c28a75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01B5A809C9E30044BFE3FBFD8DED64EF" ma:contentTypeVersion="15" ma:contentTypeDescription="Crear nuevo documento." ma:contentTypeScope="" ma:versionID="e933e076846dc10223812a5243a48d20">
  <xsd:schema xmlns:xsd="http://www.w3.org/2001/XMLSchema" xmlns:xs="http://www.w3.org/2001/XMLSchema" xmlns:p="http://schemas.microsoft.com/office/2006/metadata/properties" xmlns:ns2="6cdd4ce2-03b1-49b4-86c1-7572c28a7541" xmlns:ns3="0e5ab9b7-57ae-41f1-8beb-8290f78adce8" targetNamespace="http://schemas.microsoft.com/office/2006/metadata/properties" ma:root="true" ma:fieldsID="7869fb81e0e4163cf87834640a87b37e" ns2:_="" ns3:_="">
    <xsd:import namespace="6cdd4ce2-03b1-49b4-86c1-7572c28a7541"/>
    <xsd:import namespace="0e5ab9b7-57ae-41f1-8beb-8290f78adce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d4ce2-03b1-49b4-86c1-7572c28a75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Etiquetas de imagen" ma:readOnly="false" ma:fieldId="{5cf76f15-5ced-4ddc-b409-7134ff3c332f}" ma:taxonomyMulti="true" ma:sspId="60fb8ed9-e6ff-4cbe-b2c6-bea558e2e4b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5ab9b7-57ae-41f1-8beb-8290f78adce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0273fb1-89d7-45eb-8cf1-af7b5256ac4d}" ma:internalName="TaxCatchAll" ma:showField="CatchAllData" ma:web="0e5ab9b7-57ae-41f1-8beb-8290f78adce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77292D-2661-4C43-B9E0-004CF4604D77}">
  <ds:schemaRefs>
    <ds:schemaRef ds:uri="0e5ab9b7-57ae-41f1-8beb-8290f78adce8"/>
    <ds:schemaRef ds:uri="6cdd4ce2-03b1-49b4-86c1-7572c28a754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6877DA5-A9A1-4865-8F0B-7E65AF1725DD}">
  <ds:schemaRefs>
    <ds:schemaRef ds:uri="http://schemas.microsoft.com/sharepoint/v3/contenttype/forms"/>
  </ds:schemaRefs>
</ds:datastoreItem>
</file>

<file path=customXml/itemProps3.xml><?xml version="1.0" encoding="utf-8"?>
<ds:datastoreItem xmlns:ds="http://schemas.openxmlformats.org/officeDocument/2006/customXml" ds:itemID="{5DDEBA2F-8D0B-4FCC-A30D-EBE26CD577C8}"/>
</file>

<file path=docProps/app.xml><?xml version="1.0" encoding="utf-8"?>
<Properties xmlns="http://schemas.openxmlformats.org/officeDocument/2006/extended-properties" xmlns:vt="http://schemas.openxmlformats.org/officeDocument/2006/docPropsVTypes">
  <TotalTime>648</TotalTime>
  <Words>1812</Words>
  <Application>Microsoft Office PowerPoint</Application>
  <PresentationFormat>Panorámica</PresentationFormat>
  <Paragraphs>563</Paragraphs>
  <Slides>23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Aptos Narrow</vt:lpstr>
      <vt:lpstr>Arial</vt:lpstr>
      <vt:lpstr>Calibri</vt:lpstr>
      <vt:lpstr>Calibri Light</vt:lpstr>
      <vt:lpstr>Geneva</vt:lpstr>
      <vt:lpstr>Helvetica</vt:lpstr>
      <vt:lpstr>Times New Roman</vt:lpstr>
      <vt:lpstr>Verdana</vt:lpstr>
      <vt:lpstr>Office Theme</vt:lpstr>
      <vt:lpstr>Radar de Corrupción  &amp; Derechos Económicos  Culturales y Sociales: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Radar de Servicios Públicos Domiciliarios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ICIGED por Derechos:   Educación</dc:title>
  <dc:creator>Edith Johana Medina Hernandez</dc:creator>
  <cp:lastModifiedBy>Edith Johana Medina Hernández</cp:lastModifiedBy>
  <cp:revision>218</cp:revision>
  <dcterms:created xsi:type="dcterms:W3CDTF">2023-11-14T20:22:21Z</dcterms:created>
  <dcterms:modified xsi:type="dcterms:W3CDTF">2025-07-15T18:56:22Z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0x01010001B5A809C9E30044BFE3FBFD8DED64EF</vt:lpwstr>
  </property>
  <property fmtid="{D5CDD505-2E9C-101B-9397-08002B2CF9AE}" pid="3" name="MediaServiceImageTags">
    <vt:lpwstr/>
  </property>
</Properties>
</file>